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Default Extension="fntdata" ContentType="application/x-fontdata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media/image1.jpeg" ContentType="image/jpeg"/>
  <Override PartName="/ppt/media/Cort%C3%A1zar.wav" ContentType="audio/x-wav"/>
  <Override PartName="/ppt/media/image2.jpeg" ContentType="image/jpe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</p:sldMasterIdLst>
  <p:sldIdLst>
    <p:sldId id="256" r:id="rId4"/>
    <p:sldId id="257" r:id="rId5"/>
  </p:sldIdLst>
  <p:sldSz cx="9144000" cy="6858000"/>
  <p:notesSz cx="7772400" cy="10058400"/>
</p:presentation>
</file>

<file path=ppt/presProps.xml><?xml version="1.0" encoding="utf-8"?>
<p:presentationPr xmlns:a="http://schemas.openxmlformats.org/drawingml/2006/main" xmlns:p="http://schemas.openxmlformats.org/presentationml/2006/main" xmlns:r="http://schemas.openxmlformats.org/officeDocument/2006/relationships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presProps" Target="presProps.xml"/>
</Relationships>
</file>

<file path=ppt/media/Cortázar.wav>
</file>

<file path=ppt/media/image1.jpeg>
</file>

<file path=ppt/media/image2.jpe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spAutoFit/>
          </a:bodyPr>
          <a:p>
            <a:pPr indent="0" algn="ctr">
              <a:buNone/>
            </a:pPr>
            <a:endParaRPr lang="en-US" sz="4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spAutoFit/>
          </a:bodyPr>
          <a:p>
            <a:pPr indent="0" algn="ctr">
              <a:buNone/>
            </a:pPr>
            <a:endParaRPr lang="en-US" sz="32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默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默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spAutoFit/>
          </a:bodyPr>
          <a:p>
            <a:pPr indent="0" algn="ctr">
              <a:buNone/>
            </a:pPr>
            <a:endParaRPr lang="en-US" sz="4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spAutoFit/>
          </a:bodyPr>
          <a:p>
            <a:pPr indent="0" algn="ctr">
              <a:buNone/>
            </a:pPr>
            <a:endParaRPr lang="en-US" sz="32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>
            <a:lvl1pPr indent="0" algn="ctr">
              <a:buNone/>
              <a:defRPr lang="en-US" sz="44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1pPr>
          </a:lstStyle>
          <a:p>
            <a:pPr indent="0" algn="ctr">
              <a:buNone/>
            </a:pPr>
            <a:r>
              <a:rPr lang="en-US" sz="44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Click to edit the title text format</a:t>
            </a:r>
            <a:endParaRPr lang="en-US" sz="4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>
            <a:lvl1pPr marL="432000" indent="-324000"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32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1pPr>
            <a:lvl2pPr marL="864000" lvl="1" indent="-324000"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  <a:defRPr lang="en-US" sz="28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2pPr>
            <a:lvl3pPr marL="1296000" lvl="2" indent="-288000"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4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3pPr>
            <a:lvl4pPr marL="1728000" lvl="3" indent="-216000"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4pPr>
            <a:lvl5pPr marL="2160000" lvl="4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5pPr>
            <a:lvl6pPr marL="2592000" lvl="5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6pPr>
            <a:lvl7pPr marL="3024000" lvl="6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7pPr>
          </a:lstStyle>
          <a:p>
            <a:pPr marL="432000" indent="-324000"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Click to edit the outline text format</a:t>
            </a:r>
            <a:endParaRPr lang="en-US" sz="32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864000" lvl="1" indent="-324000"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28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Second Outline Level</a:t>
            </a:r>
            <a:endParaRPr lang="en-US" sz="28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1296000" lvl="2" indent="-288000"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4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Third Outline Level</a:t>
            </a:r>
            <a:endParaRPr lang="en-US" sz="2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1728000" lvl="3" indent="-216000"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Fourth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2160000" lvl="4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Fifth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2592000" lvl="5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Sixth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3024000" lvl="6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Seventh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>
            <a:lvl1pPr indent="0" algn="ctr">
              <a:buNone/>
              <a:defRPr lang="en-US" sz="44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1pPr>
          </a:lstStyle>
          <a:p>
            <a:pPr indent="0" algn="ctr">
              <a:buNone/>
            </a:pPr>
            <a:r>
              <a:rPr lang="en-US" sz="44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Click to edit the title text format</a:t>
            </a:r>
            <a:endParaRPr lang="en-US" sz="4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>
            <a:lvl1pPr marL="432000" indent="-324000"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32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1pPr>
            <a:lvl2pPr marL="864000" lvl="1" indent="-324000"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  <a:defRPr lang="en-US" sz="28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2pPr>
            <a:lvl3pPr marL="1296000" lvl="2" indent="-288000"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4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3pPr>
            <a:lvl4pPr marL="1728000" lvl="3" indent="-216000"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4pPr>
            <a:lvl5pPr marL="2160000" lvl="4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5pPr>
            <a:lvl6pPr marL="2592000" lvl="5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6pPr>
            <a:lvl7pPr marL="3024000" lvl="6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  <a:def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defRPr>
            </a:lvl7pPr>
          </a:lstStyle>
          <a:p>
            <a:pPr marL="432000" indent="-324000"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32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Click to edit the outline text format</a:t>
            </a:r>
            <a:endParaRPr lang="en-US" sz="32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864000" lvl="1" indent="-324000"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28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Second Outline Level</a:t>
            </a:r>
            <a:endParaRPr lang="en-US" sz="28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1296000" lvl="2" indent="-288000"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4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Third Outline Level</a:t>
            </a:r>
            <a:endParaRPr lang="en-US" sz="24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1728000" lvl="3" indent="-216000"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Fourth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2160000" lvl="4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Fifth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2592000" lvl="5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Sixth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  <a:p>
            <a:pPr marL="3024000" lvl="6" indent="-216000"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rgbClr val="FFFFFF"/>
                </a:solidFill>
                <a:effectLst/>
                <a:uFillTx/>
                <a:latin typeface="Arial"/>
              </a:rPr>
              <a:t>Seventh Outline Level</a:t>
            </a:r>
            <a:endParaRPr lang="en-US" sz="2000" b="0" u="none" strike="noStrike">
              <a:solidFill>
                <a:srgbClr val="FFFFFF"/>
              </a:solidFill>
              <a:effectLst/>
              <a:uFillTx/>
              <a:latin typeface="Arial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  <p:sldLayoutId id="2147483652" r:id="rId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audio" Target="../media/Cort&#225;zar.wav"/><Relationship Id="rId3" Type="http://schemas.openxmlformats.org/officeDocument/2006/relationships/slideLayout" Target="../slideLayouts/slideLayout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jpeg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"/>
          <p:cNvPicPr/>
          <p:nvPr/>
        </p:nvPicPr>
        <p:blipFill>
          <a:blip r:embed="rId1"/>
          <a:stretch/>
        </p:blipFill>
        <p:spPr>
          <a:xfrm>
            <a:off x="2051640" y="360"/>
            <a:ext cx="5115960" cy="6855840"/>
          </a:xfrm>
          <a:prstGeom prst="rect">
            <a:avLst/>
          </a:prstGeom>
          <a:noFill/>
          <a:ln w="0">
            <a:noFill/>
          </a:ln>
        </p:spPr>
      </p:pic>
    </p:spTree>
  </p:cSld>
  <mc:AlternateContent>
    <mc:Choice Requires="p14">
      <p:transition spd="slow" advTm="5000" p14:dur="2000">
        <p:sndAc>
          <p:stSnd>
            <p:snd r:embed="rId2" name="Cort%C3%A1zar.wav"/>
          </p:stSnd>
        </p:sndAc>
      </p:transition>
    </mc:Choice>
    <mc:Fallback>
      <p:transition spd="slow" advTm="5000">
        <p:sndAc>
          <p:stSnd>
            <p:snd r:embed="rId2" name="Cort%C3%A1zar.wav"/>
          </p:stSnd>
        </p:sndAc>
      </p:transition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"/>
          <p:cNvPicPr/>
          <p:nvPr/>
        </p:nvPicPr>
        <p:blipFill>
          <a:blip r:embed="rId1"/>
          <a:stretch/>
        </p:blipFill>
        <p:spPr>
          <a:xfrm>
            <a:off x="1944000" y="360"/>
            <a:ext cx="5038200" cy="6855840"/>
          </a:xfrm>
          <a:prstGeom prst="rect">
            <a:avLst/>
          </a:prstGeom>
          <a:noFill/>
          <a:ln w="0">
            <a:noFill/>
          </a:ln>
        </p:spPr>
      </p:pic>
    </p:spTree>
  </p:cSld>
  <mc:AlternateContent>
    <mc:Choice Requires="p14">
      <p:transition spd="slow" advTm="13000" p14:dur="2000"/>
    </mc:Choice>
    <mc:Fallback>
      <p:transition spd="slow" advTm="13000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3908</TotalTime>
  <Application>LibreOfficeDev/26.2.0.0.alpha0$Linux_X86_64 LibreOffice_project/305c064af40f54f45e06720f93d0e045caea9f3e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2007-06-03T16:55:39Z</dcterms:created>
  <dc:creator>ml</dc:creator>
  <dc:description/>
  <dc:language>zh-CN</dc:language>
  <cp:lastModifiedBy/>
  <dcterms:modified xsi:type="dcterms:W3CDTF">2025-11-04T15:50:09Z</dcterms:modified>
  <cp:revision>52</cp:revision>
  <dc:subject/>
  <dc:title>幻灯片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