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9131475"/>
              </p:ext>
            </p:extLst>
          </p:nvPr>
        </p:nvGraphicFramePr>
        <p:xfrm>
          <a:off x="1524000" y="1397000"/>
          <a:ext cx="6096000" cy="2936239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1524000"/>
                <a:gridCol w="1524000"/>
                <a:gridCol w="1524000"/>
                <a:gridCol w="1524000"/>
              </a:tblGrid>
              <a:tr h="0">
                <a:tc>
                  <a:txBody>
                    <a:bodyPr/>
                    <a:lstStyle/>
                    <a:p>
                      <a:r>
                        <a:rPr lang="en-US" dirty="0" smtClean="0"/>
                        <a:t>having custom margins</a:t>
                      </a:r>
                      <a:endParaRPr lang="en-US" dirty="0"/>
                    </a:p>
                  </a:txBody>
                  <a:tcPr marL="182880" marR="365760" marT="274320" marB="457200"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vert</a:t>
                      </a:r>
                      <a:r>
                        <a:rPr lang="en-US" dirty="0" smtClean="0"/>
                        <a:t> anchor is inherited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vert</a:t>
                      </a:r>
                      <a:r>
                        <a:rPr lang="en-US" dirty="0" smtClean="0"/>
                        <a:t> anchor is top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vert</a:t>
                      </a:r>
                      <a:r>
                        <a:rPr lang="en-US" dirty="0" smtClean="0"/>
                        <a:t> anchor is bottom</a:t>
                      </a:r>
                      <a:endParaRPr lang="en-US" dirty="0"/>
                    </a:p>
                  </a:txBody>
                  <a:tcPr anchor="b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unladen</a:t>
                      </a:r>
                      <a:r>
                        <a:rPr lang="en-US" dirty="0" smtClean="0"/>
                        <a:t> swallows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759582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54415638"/>
              </p:ext>
            </p:extLst>
          </p:nvPr>
        </p:nvGraphicFramePr>
        <p:xfrm>
          <a:off x="1524000" y="1420707"/>
          <a:ext cx="6096000" cy="1112520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032000"/>
                <a:gridCol w="2032000"/>
                <a:gridCol w="2032000"/>
              </a:tblGrid>
              <a:tr h="370840">
                <a:tc rowSpan="2" gridSpan="2">
                  <a:txBody>
                    <a:bodyPr/>
                    <a:lstStyle/>
                    <a:p>
                      <a:r>
                        <a:rPr lang="en-US" dirty="0" smtClean="0"/>
                        <a:t>merged cell</a:t>
                      </a:r>
                      <a:endParaRPr 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0933343"/>
              </p:ext>
            </p:extLst>
          </p:nvPr>
        </p:nvGraphicFramePr>
        <p:xfrm>
          <a:off x="1524000" y="3953934"/>
          <a:ext cx="6096000" cy="1483360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 rowSpan="2" gridSpan="3">
                  <a:txBody>
                    <a:bodyPr/>
                    <a:lstStyle/>
                    <a:p>
                      <a:r>
                        <a:rPr lang="en-US" dirty="0" smtClean="0"/>
                        <a:t>merged cell</a:t>
                      </a:r>
                      <a:endParaRPr 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594492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2535106"/>
              </p:ext>
            </p:extLst>
          </p:nvPr>
        </p:nvGraphicFramePr>
        <p:xfrm>
          <a:off x="1524000" y="1397000"/>
          <a:ext cx="6096000" cy="1112520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676674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2060</TotalTime>
  <Words>30</Words>
  <Application>Microsoft Macintosh PowerPoint</Application>
  <PresentationFormat>On-screen Show (4:3)</PresentationFormat>
  <Paragraphs>16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21</cp:revision>
  <dcterms:created xsi:type="dcterms:W3CDTF">2012-11-17T11:07:40Z</dcterms:created>
  <dcterms:modified xsi:type="dcterms:W3CDTF">2018-09-21T21:17:47Z</dcterms:modified>
  <cp:category/>
</cp:coreProperties>
</file>

<file path=docProps/thumbnail.jpeg>
</file>