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ore0.xml" ContentType="application/vnd.openxmlformats-package.core-properties+xml"/>
  <Override PartName="/docProps/app0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metadata/core-properties" Target="docProps/core0.xml"/><Relationship Id="rId5" Type="http://schemas.openxmlformats.org/officeDocument/2006/relationships/extendedProperties" Target="docProps/app0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gif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12/31/12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12/31/12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12/31/12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12/31/12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12/31/12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12/31/12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12/31/12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12/31/12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12/31/12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12/31/12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12/31/12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72A71B-5A03-4006-A249-88022B89F593}" type="datetimeFigureOut">
              <a:rPr lang="en-GB" smtClean="0"/>
              <a:pPr/>
              <a:t>12/31/12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gif"/><Relationship Id="rId3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4114800" cy="1756792"/>
          </a:xfrm>
        </p:spPr>
        <p:txBody>
          <a:bodyPr/>
          <a:lstStyle/>
          <a:p>
            <a:endParaRPr lang="en-US" dirty="0"/>
          </a:p>
        </p:txBody>
      </p:sp>
      <p:pic>
        <p:nvPicPr>
          <p:cNvPr id="6" name="Picture 5" descr="python-logo.gi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580112" y="1988840"/>
            <a:ext cx="2679700" cy="901700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</p:pic>
      <p:sp>
        <p:nvSpPr>
          <p:cNvPr id="7" name="TextBox 6"/>
          <p:cNvSpPr txBox="1"/>
          <p:nvPr/>
        </p:nvSpPr>
        <p:spPr>
          <a:xfrm>
            <a:off x="5580112" y="2924944"/>
            <a:ext cx="1005403" cy="369332"/>
          </a:xfrm>
          <a:prstGeom prst="rect">
            <a:avLst/>
          </a:prstGeom>
          <a:noFill/>
          <a:ln>
            <a:solidFill>
              <a:srgbClr val="D9D9D9"/>
            </a:solidFill>
          </a:ln>
        </p:spPr>
        <p:txBody>
          <a:bodyPr wrap="none" rtlCol="0">
            <a:spAutoFit/>
          </a:bodyPr>
          <a:lstStyle/>
          <a:p>
            <a:r>
              <a:rPr lang="en-US" dirty="0" smtClean="0"/>
              <a:t>Test text</a:t>
            </a:r>
          </a:p>
        </p:txBody>
      </p:sp>
      <p:grpSp>
        <p:nvGrpSpPr>
          <p:cNvPr id="11" name="Group 10"/>
          <p:cNvGrpSpPr/>
          <p:nvPr/>
        </p:nvGrpSpPr>
        <p:grpSpPr>
          <a:xfrm>
            <a:off x="5580112" y="3645024"/>
            <a:ext cx="1608659" cy="1305436"/>
            <a:chOff x="5580112" y="3645024"/>
            <a:chExt cx="1608659" cy="1305436"/>
          </a:xfrm>
        </p:grpSpPr>
        <p:pic>
          <p:nvPicPr>
            <p:cNvPr id="9" name="Picture 8" descr="python-icon.jpeg"/>
            <p:cNvPicPr>
              <a:picLocks noChangeAspect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580112" y="3645024"/>
              <a:ext cx="864096" cy="864096"/>
            </a:xfrm>
            <a:prstGeom prst="rect">
              <a:avLst/>
            </a:prstGeom>
            <a:ln>
              <a:solidFill>
                <a:srgbClr val="D9D9D9"/>
              </a:solidFill>
            </a:ln>
          </p:spPr>
        </p:pic>
        <p:sp>
          <p:nvSpPr>
            <p:cNvPr id="10" name="TextBox 9"/>
            <p:cNvSpPr txBox="1"/>
            <p:nvPr/>
          </p:nvSpPr>
          <p:spPr>
            <a:xfrm>
              <a:off x="5580112" y="4581128"/>
              <a:ext cx="1608659" cy="369332"/>
            </a:xfrm>
            <a:prstGeom prst="rect">
              <a:avLst/>
            </a:prstGeom>
            <a:noFill/>
            <a:ln>
              <a:solidFill>
                <a:srgbClr val="D9D9D9"/>
              </a:solidFill>
            </a:ln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Group test text</a:t>
              </a:r>
              <a:endParaRPr lang="en-US" dirty="0"/>
            </a:p>
          </p:txBody>
        </p:sp>
      </p:grpSp>
      <p:sp>
        <p:nvSpPr>
          <p:cNvPr id="12" name="Rounded Rectangle 11"/>
          <p:cNvSpPr/>
          <p:nvPr/>
        </p:nvSpPr>
        <p:spPr>
          <a:xfrm>
            <a:off x="5652120" y="5517232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Box 1</a:t>
            </a:r>
            <a:endParaRPr lang="en-US" dirty="0"/>
          </a:p>
        </p:txBody>
      </p:sp>
      <p:sp>
        <p:nvSpPr>
          <p:cNvPr id="13" name="Rounded Rectangle 12"/>
          <p:cNvSpPr/>
          <p:nvPr/>
        </p:nvSpPr>
        <p:spPr>
          <a:xfrm>
            <a:off x="7668344" y="5517232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Box 2</a:t>
            </a:r>
            <a:endParaRPr lang="en-US" dirty="0"/>
          </a:p>
        </p:txBody>
      </p:sp>
      <p:cxnSp>
        <p:nvCxnSpPr>
          <p:cNvPr id="15" name="Straight Arrow Connector 14"/>
          <p:cNvCxnSpPr>
            <a:stCxn id="12" idx="3"/>
            <a:endCxn id="13" idx="1"/>
          </p:cNvCxnSpPr>
          <p:nvPr/>
        </p:nvCxnSpPr>
        <p:spPr>
          <a:xfrm>
            <a:off x="6566520" y="5974432"/>
            <a:ext cx="110182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9792151"/>
              </p:ext>
            </p:extLst>
          </p:nvPr>
        </p:nvGraphicFramePr>
        <p:xfrm>
          <a:off x="467544" y="4149080"/>
          <a:ext cx="4104456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2228"/>
                <a:gridCol w="2052228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Col head 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Col head 2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Cell text 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Cell text 2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24725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21</Words>
  <Application>Microsoft Macintosh PowerPoint</Application>
  <PresentationFormat>On-screen Show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app0.xml><?xml version="1.0" encoding="utf-8"?>
<Properties xmlns="http://schemas.openxmlformats.org/officeDocument/2006/extended-properties" xmlns:vt="http://schemas.openxmlformats.org/officeDocument/2006/docPropsVTypes">
  <TotalTime>1</TotalTime>
  <Words>5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Presentation Title Text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python-pptx was here!</dc:title>
  <dc:subject/>
  <dc:creator/>
  <cp:keywords/>
  <dc:description/>
  <cp:lastModifiedBy>Steve Canny</cp:lastModifiedBy>
  <cp:revision>4</cp:revision>
  <dcterms:modified xsi:type="dcterms:W3CDTF">2012-12-31T11:01:39Z</dcterms:modified>
  <cp:category/>
</cp:coreProperties>
</file>

<file path=docProps/core0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creator>python-pptx</dc:creator>
  <cp:lastModifiedBy>Steve Canny</cp:lastModifiedBy>
  <cp:revision>2</cp:revision>
  <dcterms:created xsi:type="dcterms:W3CDTF">2012-11-17T11:07:40Z</dcterms:created>
  <dcterms:modified xsi:type="dcterms:W3CDTF">2012-12-17T06:53:03Z</dcterms:modified>
</cp:coreProperties>
</file>