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88" r:id="rId1"/>
  </p:sldMasterIdLst>
  <p:notesMasterIdLst>
    <p:notesMasterId r:id="rId3"/>
  </p:notesMasterIdLst>
  <p:sldIdLst>
    <p:sldId id="257" r:id="rId2"/>
  </p:sldIdLst>
  <p:sldSz cx="15544800" cy="57610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793"/>
    <p:restoredTop sz="94593"/>
  </p:normalViewPr>
  <p:slideViewPr>
    <p:cSldViewPr snapToGrid="0" snapToObjects="1">
      <p:cViewPr varScale="1">
        <p:scale>
          <a:sx n="118" d="100"/>
          <a:sy n="118" d="100"/>
        </p:scale>
        <p:origin x="232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1A348B4-9975-524C-BE6E-E74FD2A3F22C}" type="datetimeFigureOut">
              <a:rPr lang="en-US" smtClean="0"/>
              <a:t>1/4/22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-735013" y="1143000"/>
            <a:ext cx="8328026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170446-59DF-E547-AD83-C08F6D85CE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2854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95198" rtl="0" eaLnBrk="1" latinLnBrk="0" hangingPunct="1">
      <a:defRPr sz="1175" kern="1200">
        <a:solidFill>
          <a:schemeClr val="tx1"/>
        </a:solidFill>
        <a:latin typeface="+mn-lt"/>
        <a:ea typeface="+mn-ea"/>
        <a:cs typeface="+mn-cs"/>
      </a:defRPr>
    </a:lvl1pPr>
    <a:lvl2pPr marL="447599" algn="l" defTabSz="895198" rtl="0" eaLnBrk="1" latinLnBrk="0" hangingPunct="1">
      <a:defRPr sz="1175" kern="1200">
        <a:solidFill>
          <a:schemeClr val="tx1"/>
        </a:solidFill>
        <a:latin typeface="+mn-lt"/>
        <a:ea typeface="+mn-ea"/>
        <a:cs typeface="+mn-cs"/>
      </a:defRPr>
    </a:lvl2pPr>
    <a:lvl3pPr marL="895198" algn="l" defTabSz="895198" rtl="0" eaLnBrk="1" latinLnBrk="0" hangingPunct="1">
      <a:defRPr sz="1175" kern="1200">
        <a:solidFill>
          <a:schemeClr val="tx1"/>
        </a:solidFill>
        <a:latin typeface="+mn-lt"/>
        <a:ea typeface="+mn-ea"/>
        <a:cs typeface="+mn-cs"/>
      </a:defRPr>
    </a:lvl3pPr>
    <a:lvl4pPr marL="1342796" algn="l" defTabSz="895198" rtl="0" eaLnBrk="1" latinLnBrk="0" hangingPunct="1">
      <a:defRPr sz="1175" kern="1200">
        <a:solidFill>
          <a:schemeClr val="tx1"/>
        </a:solidFill>
        <a:latin typeface="+mn-lt"/>
        <a:ea typeface="+mn-ea"/>
        <a:cs typeface="+mn-cs"/>
      </a:defRPr>
    </a:lvl4pPr>
    <a:lvl5pPr marL="1790395" algn="l" defTabSz="895198" rtl="0" eaLnBrk="1" latinLnBrk="0" hangingPunct="1">
      <a:defRPr sz="1175" kern="1200">
        <a:solidFill>
          <a:schemeClr val="tx1"/>
        </a:solidFill>
        <a:latin typeface="+mn-lt"/>
        <a:ea typeface="+mn-ea"/>
        <a:cs typeface="+mn-cs"/>
      </a:defRPr>
    </a:lvl5pPr>
    <a:lvl6pPr marL="2237994" algn="l" defTabSz="895198" rtl="0" eaLnBrk="1" latinLnBrk="0" hangingPunct="1">
      <a:defRPr sz="1175" kern="1200">
        <a:solidFill>
          <a:schemeClr val="tx1"/>
        </a:solidFill>
        <a:latin typeface="+mn-lt"/>
        <a:ea typeface="+mn-ea"/>
        <a:cs typeface="+mn-cs"/>
      </a:defRPr>
    </a:lvl6pPr>
    <a:lvl7pPr marL="2685593" algn="l" defTabSz="895198" rtl="0" eaLnBrk="1" latinLnBrk="0" hangingPunct="1">
      <a:defRPr sz="1175" kern="1200">
        <a:solidFill>
          <a:schemeClr val="tx1"/>
        </a:solidFill>
        <a:latin typeface="+mn-lt"/>
        <a:ea typeface="+mn-ea"/>
        <a:cs typeface="+mn-cs"/>
      </a:defRPr>
    </a:lvl7pPr>
    <a:lvl8pPr marL="3133192" algn="l" defTabSz="895198" rtl="0" eaLnBrk="1" latinLnBrk="0" hangingPunct="1">
      <a:defRPr sz="1175" kern="1200">
        <a:solidFill>
          <a:schemeClr val="tx1"/>
        </a:solidFill>
        <a:latin typeface="+mn-lt"/>
        <a:ea typeface="+mn-ea"/>
        <a:cs typeface="+mn-cs"/>
      </a:defRPr>
    </a:lvl8pPr>
    <a:lvl9pPr marL="3580790" algn="l" defTabSz="895198" rtl="0" eaLnBrk="1" latinLnBrk="0" hangingPunct="1">
      <a:defRPr sz="1175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-735013" y="1143000"/>
            <a:ext cx="8328026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170446-59DF-E547-AD83-C08F6D85CE5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96271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43100" y="942837"/>
            <a:ext cx="11658600" cy="2005695"/>
          </a:xfrm>
        </p:spPr>
        <p:txBody>
          <a:bodyPr anchor="b"/>
          <a:lstStyle>
            <a:lvl1pPr algn="ctr">
              <a:defRPr sz="50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3100" y="3025879"/>
            <a:ext cx="11658600" cy="1390917"/>
          </a:xfrm>
        </p:spPr>
        <p:txBody>
          <a:bodyPr/>
          <a:lstStyle>
            <a:lvl1pPr marL="0" indent="0" algn="ctr">
              <a:buNone/>
              <a:defRPr sz="2016"/>
            </a:lvl1pPr>
            <a:lvl2pPr marL="384048" indent="0" algn="ctr">
              <a:buNone/>
              <a:defRPr sz="1680"/>
            </a:lvl2pPr>
            <a:lvl3pPr marL="768096" indent="0" algn="ctr">
              <a:buNone/>
              <a:defRPr sz="1512"/>
            </a:lvl3pPr>
            <a:lvl4pPr marL="1152144" indent="0" algn="ctr">
              <a:buNone/>
              <a:defRPr sz="1344"/>
            </a:lvl4pPr>
            <a:lvl5pPr marL="1536192" indent="0" algn="ctr">
              <a:buNone/>
              <a:defRPr sz="1344"/>
            </a:lvl5pPr>
            <a:lvl6pPr marL="1920240" indent="0" algn="ctr">
              <a:buNone/>
              <a:defRPr sz="1344"/>
            </a:lvl6pPr>
            <a:lvl7pPr marL="2304288" indent="0" algn="ctr">
              <a:buNone/>
              <a:defRPr sz="1344"/>
            </a:lvl7pPr>
            <a:lvl8pPr marL="2688336" indent="0" algn="ctr">
              <a:buNone/>
              <a:defRPr sz="1344"/>
            </a:lvl8pPr>
            <a:lvl9pPr marL="3072384" indent="0" algn="ctr">
              <a:buNone/>
              <a:defRPr sz="1344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040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65585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124247" y="306722"/>
            <a:ext cx="3351848" cy="488221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68705" y="306722"/>
            <a:ext cx="9861233" cy="488221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0946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70540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0609" y="1436260"/>
            <a:ext cx="13407390" cy="2396431"/>
          </a:xfrm>
        </p:spPr>
        <p:txBody>
          <a:bodyPr anchor="b"/>
          <a:lstStyle>
            <a:lvl1pPr>
              <a:defRPr sz="50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0609" y="3855362"/>
            <a:ext cx="13407390" cy="1260227"/>
          </a:xfrm>
        </p:spPr>
        <p:txBody>
          <a:bodyPr/>
          <a:lstStyle>
            <a:lvl1pPr marL="0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1pPr>
            <a:lvl2pPr marL="384048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2pPr>
            <a:lvl3pPr marL="768096" indent="0">
              <a:buNone/>
              <a:defRPr sz="1512">
                <a:solidFill>
                  <a:schemeClr val="tx1">
                    <a:tint val="75000"/>
                  </a:schemeClr>
                </a:solidFill>
              </a:defRPr>
            </a:lvl3pPr>
            <a:lvl4pPr marL="1152144" indent="0">
              <a:buNone/>
              <a:defRPr sz="1344">
                <a:solidFill>
                  <a:schemeClr val="tx1">
                    <a:tint val="75000"/>
                  </a:schemeClr>
                </a:solidFill>
              </a:defRPr>
            </a:lvl4pPr>
            <a:lvl5pPr marL="1536192" indent="0">
              <a:buNone/>
              <a:defRPr sz="1344">
                <a:solidFill>
                  <a:schemeClr val="tx1">
                    <a:tint val="75000"/>
                  </a:schemeClr>
                </a:solidFill>
              </a:defRPr>
            </a:lvl5pPr>
            <a:lvl6pPr marL="1920240" indent="0">
              <a:buNone/>
              <a:defRPr sz="1344">
                <a:solidFill>
                  <a:schemeClr val="tx1">
                    <a:tint val="75000"/>
                  </a:schemeClr>
                </a:solidFill>
              </a:defRPr>
            </a:lvl6pPr>
            <a:lvl7pPr marL="2304288" indent="0">
              <a:buNone/>
              <a:defRPr sz="1344">
                <a:solidFill>
                  <a:schemeClr val="tx1">
                    <a:tint val="75000"/>
                  </a:schemeClr>
                </a:solidFill>
              </a:defRPr>
            </a:lvl7pPr>
            <a:lvl8pPr marL="2688336" indent="0">
              <a:buNone/>
              <a:defRPr sz="1344">
                <a:solidFill>
                  <a:schemeClr val="tx1">
                    <a:tint val="75000"/>
                  </a:schemeClr>
                </a:solidFill>
              </a:defRPr>
            </a:lvl8pPr>
            <a:lvl9pPr marL="3072384" indent="0">
              <a:buNone/>
              <a:defRPr sz="134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37898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68705" y="1533609"/>
            <a:ext cx="6606540" cy="365532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69555" y="1533609"/>
            <a:ext cx="6606540" cy="365532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81903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306723"/>
            <a:ext cx="13407390" cy="111353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70731" y="1412255"/>
            <a:ext cx="6576178" cy="692124"/>
          </a:xfrm>
        </p:spPr>
        <p:txBody>
          <a:bodyPr anchor="b"/>
          <a:lstStyle>
            <a:lvl1pPr marL="0" indent="0">
              <a:buNone/>
              <a:defRPr sz="2016" b="1"/>
            </a:lvl1pPr>
            <a:lvl2pPr marL="384048" indent="0">
              <a:buNone/>
              <a:defRPr sz="1680" b="1"/>
            </a:lvl2pPr>
            <a:lvl3pPr marL="768096" indent="0">
              <a:buNone/>
              <a:defRPr sz="1512" b="1"/>
            </a:lvl3pPr>
            <a:lvl4pPr marL="1152144" indent="0">
              <a:buNone/>
              <a:defRPr sz="1344" b="1"/>
            </a:lvl4pPr>
            <a:lvl5pPr marL="1536192" indent="0">
              <a:buNone/>
              <a:defRPr sz="1344" b="1"/>
            </a:lvl5pPr>
            <a:lvl6pPr marL="1920240" indent="0">
              <a:buNone/>
              <a:defRPr sz="1344" b="1"/>
            </a:lvl6pPr>
            <a:lvl7pPr marL="2304288" indent="0">
              <a:buNone/>
              <a:defRPr sz="1344" b="1"/>
            </a:lvl7pPr>
            <a:lvl8pPr marL="2688336" indent="0">
              <a:buNone/>
              <a:defRPr sz="1344" b="1"/>
            </a:lvl8pPr>
            <a:lvl9pPr marL="3072384" indent="0">
              <a:buNone/>
              <a:defRPr sz="134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70731" y="2104379"/>
            <a:ext cx="6576178" cy="30952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869555" y="1412255"/>
            <a:ext cx="6608565" cy="692124"/>
          </a:xfrm>
        </p:spPr>
        <p:txBody>
          <a:bodyPr anchor="b"/>
          <a:lstStyle>
            <a:lvl1pPr marL="0" indent="0">
              <a:buNone/>
              <a:defRPr sz="2016" b="1"/>
            </a:lvl1pPr>
            <a:lvl2pPr marL="384048" indent="0">
              <a:buNone/>
              <a:defRPr sz="1680" b="1"/>
            </a:lvl2pPr>
            <a:lvl3pPr marL="768096" indent="0">
              <a:buNone/>
              <a:defRPr sz="1512" b="1"/>
            </a:lvl3pPr>
            <a:lvl4pPr marL="1152144" indent="0">
              <a:buNone/>
              <a:defRPr sz="1344" b="1"/>
            </a:lvl4pPr>
            <a:lvl5pPr marL="1536192" indent="0">
              <a:buNone/>
              <a:defRPr sz="1344" b="1"/>
            </a:lvl5pPr>
            <a:lvl6pPr marL="1920240" indent="0">
              <a:buNone/>
              <a:defRPr sz="1344" b="1"/>
            </a:lvl6pPr>
            <a:lvl7pPr marL="2304288" indent="0">
              <a:buNone/>
              <a:defRPr sz="1344" b="1"/>
            </a:lvl7pPr>
            <a:lvl8pPr marL="2688336" indent="0">
              <a:buNone/>
              <a:defRPr sz="1344" b="1"/>
            </a:lvl8pPr>
            <a:lvl9pPr marL="3072384" indent="0">
              <a:buNone/>
              <a:defRPr sz="1344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869555" y="2104379"/>
            <a:ext cx="6608565" cy="30952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1898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76762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59657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384069"/>
            <a:ext cx="5013602" cy="1344242"/>
          </a:xfrm>
        </p:spPr>
        <p:txBody>
          <a:bodyPr anchor="b"/>
          <a:lstStyle>
            <a:lvl1pPr>
              <a:defRPr sz="268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608565" y="829483"/>
            <a:ext cx="7869555" cy="4094071"/>
          </a:xfrm>
        </p:spPr>
        <p:txBody>
          <a:bodyPr/>
          <a:lstStyle>
            <a:lvl1pPr>
              <a:defRPr sz="2688"/>
            </a:lvl1pPr>
            <a:lvl2pPr>
              <a:defRPr sz="2352"/>
            </a:lvl2pPr>
            <a:lvl3pPr>
              <a:defRPr sz="2016"/>
            </a:lvl3pPr>
            <a:lvl4pPr>
              <a:defRPr sz="1680"/>
            </a:lvl4pPr>
            <a:lvl5pPr>
              <a:defRPr sz="1680"/>
            </a:lvl5pPr>
            <a:lvl6pPr>
              <a:defRPr sz="1680"/>
            </a:lvl6pPr>
            <a:lvl7pPr>
              <a:defRPr sz="1680"/>
            </a:lvl7pPr>
            <a:lvl8pPr>
              <a:defRPr sz="1680"/>
            </a:lvl8pPr>
            <a:lvl9pPr>
              <a:defRPr sz="168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0730" y="1728311"/>
            <a:ext cx="5013602" cy="3201911"/>
          </a:xfrm>
        </p:spPr>
        <p:txBody>
          <a:bodyPr/>
          <a:lstStyle>
            <a:lvl1pPr marL="0" indent="0">
              <a:buNone/>
              <a:defRPr sz="1344"/>
            </a:lvl1pPr>
            <a:lvl2pPr marL="384048" indent="0">
              <a:buNone/>
              <a:defRPr sz="1176"/>
            </a:lvl2pPr>
            <a:lvl3pPr marL="768096" indent="0">
              <a:buNone/>
              <a:defRPr sz="1008"/>
            </a:lvl3pPr>
            <a:lvl4pPr marL="1152144" indent="0">
              <a:buNone/>
              <a:defRPr sz="840"/>
            </a:lvl4pPr>
            <a:lvl5pPr marL="1536192" indent="0">
              <a:buNone/>
              <a:defRPr sz="840"/>
            </a:lvl5pPr>
            <a:lvl6pPr marL="1920240" indent="0">
              <a:buNone/>
              <a:defRPr sz="840"/>
            </a:lvl6pPr>
            <a:lvl7pPr marL="2304288" indent="0">
              <a:buNone/>
              <a:defRPr sz="840"/>
            </a:lvl7pPr>
            <a:lvl8pPr marL="2688336" indent="0">
              <a:buNone/>
              <a:defRPr sz="840"/>
            </a:lvl8pPr>
            <a:lvl9pPr marL="3072384" indent="0">
              <a:buNone/>
              <a:defRPr sz="84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00684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0730" y="384069"/>
            <a:ext cx="5013602" cy="1344242"/>
          </a:xfrm>
        </p:spPr>
        <p:txBody>
          <a:bodyPr anchor="b"/>
          <a:lstStyle>
            <a:lvl1pPr>
              <a:defRPr sz="268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608565" y="829483"/>
            <a:ext cx="7869555" cy="4094071"/>
          </a:xfrm>
        </p:spPr>
        <p:txBody>
          <a:bodyPr anchor="t"/>
          <a:lstStyle>
            <a:lvl1pPr marL="0" indent="0">
              <a:buNone/>
              <a:defRPr sz="2688"/>
            </a:lvl1pPr>
            <a:lvl2pPr marL="384048" indent="0">
              <a:buNone/>
              <a:defRPr sz="2352"/>
            </a:lvl2pPr>
            <a:lvl3pPr marL="768096" indent="0">
              <a:buNone/>
              <a:defRPr sz="2016"/>
            </a:lvl3pPr>
            <a:lvl4pPr marL="1152144" indent="0">
              <a:buNone/>
              <a:defRPr sz="1680"/>
            </a:lvl4pPr>
            <a:lvl5pPr marL="1536192" indent="0">
              <a:buNone/>
              <a:defRPr sz="1680"/>
            </a:lvl5pPr>
            <a:lvl6pPr marL="1920240" indent="0">
              <a:buNone/>
              <a:defRPr sz="1680"/>
            </a:lvl6pPr>
            <a:lvl7pPr marL="2304288" indent="0">
              <a:buNone/>
              <a:defRPr sz="1680"/>
            </a:lvl7pPr>
            <a:lvl8pPr marL="2688336" indent="0">
              <a:buNone/>
              <a:defRPr sz="1680"/>
            </a:lvl8pPr>
            <a:lvl9pPr marL="3072384" indent="0">
              <a:buNone/>
              <a:defRPr sz="168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0730" y="1728311"/>
            <a:ext cx="5013602" cy="3201911"/>
          </a:xfrm>
        </p:spPr>
        <p:txBody>
          <a:bodyPr/>
          <a:lstStyle>
            <a:lvl1pPr marL="0" indent="0">
              <a:buNone/>
              <a:defRPr sz="1344"/>
            </a:lvl1pPr>
            <a:lvl2pPr marL="384048" indent="0">
              <a:buNone/>
              <a:defRPr sz="1176"/>
            </a:lvl2pPr>
            <a:lvl3pPr marL="768096" indent="0">
              <a:buNone/>
              <a:defRPr sz="1008"/>
            </a:lvl3pPr>
            <a:lvl4pPr marL="1152144" indent="0">
              <a:buNone/>
              <a:defRPr sz="840"/>
            </a:lvl4pPr>
            <a:lvl5pPr marL="1536192" indent="0">
              <a:buNone/>
              <a:defRPr sz="840"/>
            </a:lvl5pPr>
            <a:lvl6pPr marL="1920240" indent="0">
              <a:buNone/>
              <a:defRPr sz="840"/>
            </a:lvl6pPr>
            <a:lvl7pPr marL="2304288" indent="0">
              <a:buNone/>
              <a:defRPr sz="840"/>
            </a:lvl7pPr>
            <a:lvl8pPr marL="2688336" indent="0">
              <a:buNone/>
              <a:defRPr sz="840"/>
            </a:lvl8pPr>
            <a:lvl9pPr marL="3072384" indent="0">
              <a:buNone/>
              <a:defRPr sz="84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908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8705" y="306723"/>
            <a:ext cx="13407390" cy="11135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8705" y="1533609"/>
            <a:ext cx="13407390" cy="365532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8705" y="5339629"/>
            <a:ext cx="3497580" cy="30672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1/4/22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149215" y="5339629"/>
            <a:ext cx="5246370" cy="30672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78515" y="5339629"/>
            <a:ext cx="3497580" cy="30672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2763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9" r:id="rId1"/>
    <p:sldLayoutId id="2147483890" r:id="rId2"/>
    <p:sldLayoutId id="2147483891" r:id="rId3"/>
    <p:sldLayoutId id="2147483892" r:id="rId4"/>
    <p:sldLayoutId id="2147483893" r:id="rId5"/>
    <p:sldLayoutId id="2147483894" r:id="rId6"/>
    <p:sldLayoutId id="2147483895" r:id="rId7"/>
    <p:sldLayoutId id="2147483896" r:id="rId8"/>
    <p:sldLayoutId id="2147483897" r:id="rId9"/>
    <p:sldLayoutId id="2147483898" r:id="rId10"/>
    <p:sldLayoutId id="2147483899" r:id="rId11"/>
  </p:sldLayoutIdLst>
  <p:txStyles>
    <p:titleStyle>
      <a:lvl1pPr algn="l" defTabSz="768096" rtl="0" eaLnBrk="1" latinLnBrk="0" hangingPunct="1">
        <a:lnSpc>
          <a:spcPct val="90000"/>
        </a:lnSpc>
        <a:spcBef>
          <a:spcPct val="0"/>
        </a:spcBef>
        <a:buNone/>
        <a:defRPr sz="369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2024" indent="-192024" algn="l" defTabSz="768096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2" kern="1200">
          <a:solidFill>
            <a:schemeClr val="tx1"/>
          </a:solidFill>
          <a:latin typeface="+mn-lt"/>
          <a:ea typeface="+mn-ea"/>
          <a:cs typeface="+mn-cs"/>
        </a:defRPr>
      </a:lvl1pPr>
      <a:lvl2pPr marL="576072" indent="-192024" algn="l" defTabSz="768096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60120" indent="-192024" algn="l" defTabSz="768096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4168" indent="-192024" algn="l" defTabSz="768096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8216" indent="-192024" algn="l" defTabSz="768096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2264" indent="-192024" algn="l" defTabSz="768096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6312" indent="-192024" algn="l" defTabSz="768096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80360" indent="-192024" algn="l" defTabSz="768096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4408" indent="-192024" algn="l" defTabSz="768096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8096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4048" algn="l" defTabSz="768096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8096" algn="l" defTabSz="768096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2144" algn="l" defTabSz="768096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6192" algn="l" defTabSz="768096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20240" algn="l" defTabSz="768096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4288" algn="l" defTabSz="768096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8336" algn="l" defTabSz="768096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2384" algn="l" defTabSz="768096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TextBox 96">
            <a:extLst>
              <a:ext uri="{FF2B5EF4-FFF2-40B4-BE49-F238E27FC236}">
                <a16:creationId xmlns:a16="http://schemas.microsoft.com/office/drawing/2014/main" id="{15BE1F4D-4416-7D4D-AC90-2D4402F63CED}"/>
              </a:ext>
            </a:extLst>
          </p:cNvPr>
          <p:cNvSpPr txBox="1"/>
          <p:nvPr/>
        </p:nvSpPr>
        <p:spPr>
          <a:xfrm>
            <a:off x="8455495" y="2880143"/>
            <a:ext cx="497955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4">
                    <a:lumMod val="75000"/>
                  </a:schemeClr>
                </a:solidFill>
                <a:latin typeface="Courier" pitchFamily="2" charset="0"/>
              </a:rPr>
              <a:t>ACGAACGUUUGAGAGCGAGA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5799CD0-411F-B345-9EC0-B940A4EF38BC}"/>
              </a:ext>
            </a:extLst>
          </p:cNvPr>
          <p:cNvSpPr txBox="1"/>
          <p:nvPr/>
        </p:nvSpPr>
        <p:spPr>
          <a:xfrm>
            <a:off x="8452436" y="1774289"/>
            <a:ext cx="497955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rgbClr val="FF0000"/>
                </a:solidFill>
                <a:latin typeface="Courier" pitchFamily="2" charset="0"/>
              </a:rPr>
              <a:t>ACGAACGT</a:t>
            </a:r>
            <a:r>
              <a:rPr lang="en-US" sz="2667" dirty="0">
                <a:solidFill>
                  <a:schemeClr val="tx2">
                    <a:lumMod val="60000"/>
                    <a:lumOff val="40000"/>
                  </a:schemeClr>
                </a:solidFill>
                <a:latin typeface="Courier" pitchFamily="2" charset="0"/>
              </a:rPr>
              <a:t>TTGAGAGCGAGA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NGG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D841051F-183B-1346-A02C-CF36ACF4759D}"/>
              </a:ext>
            </a:extLst>
          </p:cNvPr>
          <p:cNvCxnSpPr>
            <a:cxnSpLocks/>
          </p:cNvCxnSpPr>
          <p:nvPr/>
        </p:nvCxnSpPr>
        <p:spPr>
          <a:xfrm>
            <a:off x="7227024" y="2025672"/>
            <a:ext cx="129315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1A995131-624B-0644-9A86-6C25C72DC36A}"/>
              </a:ext>
            </a:extLst>
          </p:cNvPr>
          <p:cNvSpPr txBox="1"/>
          <p:nvPr/>
        </p:nvSpPr>
        <p:spPr>
          <a:xfrm>
            <a:off x="8452452" y="3361768"/>
            <a:ext cx="488696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TGCTTGCAAACTCTCGCTCT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AEDBA500-1C58-104D-92B3-115A3E55122A}"/>
              </a:ext>
            </a:extLst>
          </p:cNvPr>
          <p:cNvCxnSpPr>
            <a:cxnSpLocks/>
          </p:cNvCxnSpPr>
          <p:nvPr/>
        </p:nvCxnSpPr>
        <p:spPr>
          <a:xfrm>
            <a:off x="13246808" y="2025672"/>
            <a:ext cx="132549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A75BE3C-87A6-2B45-8F50-B5CFCF7A1A47}"/>
              </a:ext>
            </a:extLst>
          </p:cNvPr>
          <p:cNvCxnSpPr>
            <a:cxnSpLocks/>
          </p:cNvCxnSpPr>
          <p:nvPr/>
        </p:nvCxnSpPr>
        <p:spPr>
          <a:xfrm flipV="1">
            <a:off x="14112953" y="2320313"/>
            <a:ext cx="459342" cy="5118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A67E4213-644B-CC45-9A9D-788054DD49C3}"/>
              </a:ext>
            </a:extLst>
          </p:cNvPr>
          <p:cNvCxnSpPr>
            <a:cxnSpLocks/>
          </p:cNvCxnSpPr>
          <p:nvPr/>
        </p:nvCxnSpPr>
        <p:spPr>
          <a:xfrm flipV="1">
            <a:off x="12705406" y="1408670"/>
            <a:ext cx="0" cy="408949"/>
          </a:xfrm>
          <a:prstGeom prst="straightConnector1">
            <a:avLst/>
          </a:prstGeom>
          <a:ln w="28575">
            <a:solidFill>
              <a:schemeClr val="accent2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98DDB1EC-58EF-AB48-B21A-C2E4170462F8}"/>
              </a:ext>
            </a:extLst>
          </p:cNvPr>
          <p:cNvSpPr txBox="1"/>
          <p:nvPr/>
        </p:nvSpPr>
        <p:spPr>
          <a:xfrm>
            <a:off x="11897011" y="1075616"/>
            <a:ext cx="169038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 site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C6D9D5C4-E820-1143-9AF7-E729ADCCB573}"/>
              </a:ext>
            </a:extLst>
          </p:cNvPr>
          <p:cNvSpPr txBox="1"/>
          <p:nvPr/>
        </p:nvSpPr>
        <p:spPr>
          <a:xfrm>
            <a:off x="87801" y="1995177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SpCas9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AACA2733-6D13-C641-9292-CCBE6F55FB65}"/>
              </a:ext>
            </a:extLst>
          </p:cNvPr>
          <p:cNvSpPr txBox="1"/>
          <p:nvPr/>
        </p:nvSpPr>
        <p:spPr>
          <a:xfrm>
            <a:off x="14314628" y="1720522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7812C850-FBE1-7340-B821-0459C1FEE281}"/>
              </a:ext>
            </a:extLst>
          </p:cNvPr>
          <p:cNvSpPr txBox="1"/>
          <p:nvPr/>
        </p:nvSpPr>
        <p:spPr>
          <a:xfrm>
            <a:off x="14314628" y="2305874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1700AF10-EA51-FC4C-A449-98C1161AC495}"/>
              </a:ext>
            </a:extLst>
          </p:cNvPr>
          <p:cNvSpPr txBox="1"/>
          <p:nvPr/>
        </p:nvSpPr>
        <p:spPr>
          <a:xfrm>
            <a:off x="7168258" y="1720522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3CC44260-B345-4D4A-8A61-55D3B93A550A}"/>
              </a:ext>
            </a:extLst>
          </p:cNvPr>
          <p:cNvSpPr txBox="1"/>
          <p:nvPr/>
        </p:nvSpPr>
        <p:spPr>
          <a:xfrm>
            <a:off x="7168258" y="2305874"/>
            <a:ext cx="43570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D35E6AD8-D536-AC4B-BF25-A078D4C6581E}"/>
              </a:ext>
            </a:extLst>
          </p:cNvPr>
          <p:cNvCxnSpPr>
            <a:cxnSpLocks/>
          </p:cNvCxnSpPr>
          <p:nvPr/>
        </p:nvCxnSpPr>
        <p:spPr>
          <a:xfrm flipH="1">
            <a:off x="3404795" y="-45030"/>
            <a:ext cx="3783" cy="58617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978ED7D4-AED1-0245-8528-58B7244ADD05}"/>
              </a:ext>
            </a:extLst>
          </p:cNvPr>
          <p:cNvCxnSpPr>
            <a:cxnSpLocks/>
          </p:cNvCxnSpPr>
          <p:nvPr/>
        </p:nvCxnSpPr>
        <p:spPr>
          <a:xfrm>
            <a:off x="4445842" y="-45030"/>
            <a:ext cx="0" cy="58617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Rectangle 85">
            <a:extLst>
              <a:ext uri="{FF2B5EF4-FFF2-40B4-BE49-F238E27FC236}">
                <a16:creationId xmlns:a16="http://schemas.microsoft.com/office/drawing/2014/main" id="{619F89C7-437F-DA44-90F0-7CCB0C873627}"/>
              </a:ext>
            </a:extLst>
          </p:cNvPr>
          <p:cNvSpPr/>
          <p:nvPr/>
        </p:nvSpPr>
        <p:spPr>
          <a:xfrm>
            <a:off x="92295" y="186091"/>
            <a:ext cx="103746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Nuclease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8FA963CB-6808-BA43-8AF0-5EB34E80D54A}"/>
              </a:ext>
            </a:extLst>
          </p:cNvPr>
          <p:cNvSpPr/>
          <p:nvPr/>
        </p:nvSpPr>
        <p:spPr>
          <a:xfrm>
            <a:off x="10299552" y="186091"/>
            <a:ext cx="192937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Example sequence</a:t>
            </a:r>
          </a:p>
        </p:txBody>
      </p: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7406C93E-EC30-B34E-AE05-6754BBA7C57B}"/>
              </a:ext>
            </a:extLst>
          </p:cNvPr>
          <p:cNvCxnSpPr>
            <a:cxnSpLocks/>
          </p:cNvCxnSpPr>
          <p:nvPr/>
        </p:nvCxnSpPr>
        <p:spPr>
          <a:xfrm flipH="1">
            <a:off x="87801" y="808896"/>
            <a:ext cx="15417061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Rectangle 57">
            <a:extLst>
              <a:ext uri="{FF2B5EF4-FFF2-40B4-BE49-F238E27FC236}">
                <a16:creationId xmlns:a16="http://schemas.microsoft.com/office/drawing/2014/main" id="{2EE4591F-6807-1642-91A5-4C4CEF06EDEE}"/>
              </a:ext>
            </a:extLst>
          </p:cNvPr>
          <p:cNvSpPr/>
          <p:nvPr/>
        </p:nvSpPr>
        <p:spPr>
          <a:xfrm>
            <a:off x="4552350" y="47596"/>
            <a:ext cx="669414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PAM </a:t>
            </a:r>
          </a:p>
          <a:p>
            <a:pPr algn="ctr"/>
            <a:r>
              <a:rPr lang="en-US" dirty="0"/>
              <a:t>side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C8D92238-ABF4-D64B-ACD3-AAAE1288BDDD}"/>
              </a:ext>
            </a:extLst>
          </p:cNvPr>
          <p:cNvSpPr txBox="1"/>
          <p:nvPr/>
        </p:nvSpPr>
        <p:spPr>
          <a:xfrm>
            <a:off x="4363837" y="1995177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3’</a:t>
            </a:r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0B35C105-A11D-6742-AB9B-466E5B61B282}"/>
              </a:ext>
            </a:extLst>
          </p:cNvPr>
          <p:cNvCxnSpPr>
            <a:cxnSpLocks/>
          </p:cNvCxnSpPr>
          <p:nvPr/>
        </p:nvCxnSpPr>
        <p:spPr>
          <a:xfrm>
            <a:off x="5316664" y="-45030"/>
            <a:ext cx="0" cy="58617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34FF6480-C267-AE4F-9932-4EBB387CDF31}"/>
              </a:ext>
            </a:extLst>
          </p:cNvPr>
          <p:cNvCxnSpPr>
            <a:cxnSpLocks/>
          </p:cNvCxnSpPr>
          <p:nvPr/>
        </p:nvCxnSpPr>
        <p:spPr>
          <a:xfrm>
            <a:off x="6357924" y="-45030"/>
            <a:ext cx="0" cy="58617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Rectangle 64">
            <a:extLst>
              <a:ext uri="{FF2B5EF4-FFF2-40B4-BE49-F238E27FC236}">
                <a16:creationId xmlns:a16="http://schemas.microsoft.com/office/drawing/2014/main" id="{0C2DACE0-5389-FD4F-BD79-10292C616BC6}"/>
              </a:ext>
            </a:extLst>
          </p:cNvPr>
          <p:cNvSpPr/>
          <p:nvPr/>
        </p:nvSpPr>
        <p:spPr>
          <a:xfrm>
            <a:off x="5410070" y="47596"/>
            <a:ext cx="869148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Spacer </a:t>
            </a:r>
          </a:p>
          <a:p>
            <a:pPr algn="ctr"/>
            <a:r>
              <a:rPr lang="en-US" dirty="0"/>
              <a:t>length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6B9225A9-BDAF-994B-972D-1FC956BE0AF2}"/>
              </a:ext>
            </a:extLst>
          </p:cNvPr>
          <p:cNvSpPr txBox="1"/>
          <p:nvPr/>
        </p:nvSpPr>
        <p:spPr>
          <a:xfrm>
            <a:off x="5463943" y="1995177"/>
            <a:ext cx="795762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20nt</a:t>
            </a:r>
          </a:p>
        </p:txBody>
      </p: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A4BD2588-4264-2D4A-826B-92E0824AD095}"/>
              </a:ext>
            </a:extLst>
          </p:cNvPr>
          <p:cNvCxnSpPr>
            <a:cxnSpLocks/>
          </p:cNvCxnSpPr>
          <p:nvPr/>
        </p:nvCxnSpPr>
        <p:spPr>
          <a:xfrm>
            <a:off x="1266970" y="-45030"/>
            <a:ext cx="0" cy="58617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F954D1C1-32D9-2A41-8AC2-41C4BAC347E0}"/>
              </a:ext>
            </a:extLst>
          </p:cNvPr>
          <p:cNvCxnSpPr>
            <a:cxnSpLocks/>
          </p:cNvCxnSpPr>
          <p:nvPr/>
        </p:nvCxnSpPr>
        <p:spPr>
          <a:xfrm>
            <a:off x="8221461" y="3138967"/>
            <a:ext cx="29872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:a16="http://schemas.microsoft.com/office/drawing/2014/main" id="{22A77E19-D1B7-AC49-9EFC-7C3FC8EA3F4D}"/>
              </a:ext>
            </a:extLst>
          </p:cNvPr>
          <p:cNvCxnSpPr>
            <a:cxnSpLocks/>
          </p:cNvCxnSpPr>
          <p:nvPr/>
        </p:nvCxnSpPr>
        <p:spPr>
          <a:xfrm>
            <a:off x="7882835" y="2356464"/>
            <a:ext cx="338620" cy="1256712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Straight Connector 92">
            <a:extLst>
              <a:ext uri="{FF2B5EF4-FFF2-40B4-BE49-F238E27FC236}">
                <a16:creationId xmlns:a16="http://schemas.microsoft.com/office/drawing/2014/main" id="{6EAA9E46-593B-6346-85CA-4E581650B7A4}"/>
              </a:ext>
            </a:extLst>
          </p:cNvPr>
          <p:cNvCxnSpPr>
            <a:cxnSpLocks/>
          </p:cNvCxnSpPr>
          <p:nvPr/>
        </p:nvCxnSpPr>
        <p:spPr>
          <a:xfrm>
            <a:off x="7227030" y="2350209"/>
            <a:ext cx="666401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TextBox 94">
            <a:extLst>
              <a:ext uri="{FF2B5EF4-FFF2-40B4-BE49-F238E27FC236}">
                <a16:creationId xmlns:a16="http://schemas.microsoft.com/office/drawing/2014/main" id="{44AFDE1A-3412-A94B-A0AC-33C5ACB69418}"/>
              </a:ext>
            </a:extLst>
          </p:cNvPr>
          <p:cNvSpPr txBox="1"/>
          <p:nvPr/>
        </p:nvSpPr>
        <p:spPr>
          <a:xfrm>
            <a:off x="12530484" y="3366768"/>
            <a:ext cx="85168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NCC</a:t>
            </a:r>
          </a:p>
        </p:txBody>
      </p: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30636152-52A4-A949-A02F-66F0EA1E981D}"/>
              </a:ext>
            </a:extLst>
          </p:cNvPr>
          <p:cNvCxnSpPr>
            <a:cxnSpLocks/>
          </p:cNvCxnSpPr>
          <p:nvPr/>
        </p:nvCxnSpPr>
        <p:spPr>
          <a:xfrm flipH="1">
            <a:off x="13246803" y="2320319"/>
            <a:ext cx="866150" cy="1292863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Straight Connector 97">
            <a:extLst>
              <a:ext uri="{FF2B5EF4-FFF2-40B4-BE49-F238E27FC236}">
                <a16:creationId xmlns:a16="http://schemas.microsoft.com/office/drawing/2014/main" id="{26E27648-B8F9-9540-8CF4-C78730125FE1}"/>
              </a:ext>
            </a:extLst>
          </p:cNvPr>
          <p:cNvCxnSpPr>
            <a:cxnSpLocks/>
          </p:cNvCxnSpPr>
          <p:nvPr/>
        </p:nvCxnSpPr>
        <p:spPr>
          <a:xfrm>
            <a:off x="8224375" y="3608006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Connector 98">
            <a:extLst>
              <a:ext uri="{FF2B5EF4-FFF2-40B4-BE49-F238E27FC236}">
                <a16:creationId xmlns:a16="http://schemas.microsoft.com/office/drawing/2014/main" id="{8D855EF4-A256-BD42-9F97-FE60B4E79E81}"/>
              </a:ext>
            </a:extLst>
          </p:cNvPr>
          <p:cNvCxnSpPr>
            <a:cxnSpLocks/>
          </p:cNvCxnSpPr>
          <p:nvPr/>
        </p:nvCxnSpPr>
        <p:spPr>
          <a:xfrm>
            <a:off x="12669800" y="3128798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TextBox 99">
            <a:extLst>
              <a:ext uri="{FF2B5EF4-FFF2-40B4-BE49-F238E27FC236}">
                <a16:creationId xmlns:a16="http://schemas.microsoft.com/office/drawing/2014/main" id="{EC99F5E4-9696-1044-BB8D-0204B418C37A}"/>
              </a:ext>
            </a:extLst>
          </p:cNvPr>
          <p:cNvSpPr txBox="1"/>
          <p:nvPr/>
        </p:nvSpPr>
        <p:spPr>
          <a:xfrm>
            <a:off x="8301496" y="283287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101" name="TextBox 100">
            <a:extLst>
              <a:ext uri="{FF2B5EF4-FFF2-40B4-BE49-F238E27FC236}">
                <a16:creationId xmlns:a16="http://schemas.microsoft.com/office/drawing/2014/main" id="{B50DF56E-885B-6844-B18C-80A933720D91}"/>
              </a:ext>
            </a:extLst>
          </p:cNvPr>
          <p:cNvSpPr txBox="1"/>
          <p:nvPr/>
        </p:nvSpPr>
        <p:spPr>
          <a:xfrm>
            <a:off x="12579475" y="283287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C649A3B3-C054-DE42-A281-17C33B2B55B7}"/>
              </a:ext>
            </a:extLst>
          </p:cNvPr>
          <p:cNvGrpSpPr/>
          <p:nvPr/>
        </p:nvGrpSpPr>
        <p:grpSpPr>
          <a:xfrm>
            <a:off x="8630679" y="3267377"/>
            <a:ext cx="3865401" cy="179803"/>
            <a:chOff x="2537530" y="2602325"/>
            <a:chExt cx="3623813" cy="168565"/>
          </a:xfrm>
        </p:grpSpPr>
        <p:cxnSp>
          <p:nvCxnSpPr>
            <p:cNvPr id="103" name="Straight Connector 102">
              <a:extLst>
                <a:ext uri="{FF2B5EF4-FFF2-40B4-BE49-F238E27FC236}">
                  <a16:creationId xmlns:a16="http://schemas.microsoft.com/office/drawing/2014/main" id="{AFB6CF54-6E37-4347-9989-CA20A681207C}"/>
                </a:ext>
              </a:extLst>
            </p:cNvPr>
            <p:cNvCxnSpPr>
              <a:cxnSpLocks/>
            </p:cNvCxnSpPr>
            <p:nvPr/>
          </p:nvCxnSpPr>
          <p:spPr>
            <a:xfrm>
              <a:off x="539843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Straight Connector 103">
              <a:extLst>
                <a:ext uri="{FF2B5EF4-FFF2-40B4-BE49-F238E27FC236}">
                  <a16:creationId xmlns:a16="http://schemas.microsoft.com/office/drawing/2014/main" id="{220DBFD4-2585-B440-B751-CB87D08E5659}"/>
                </a:ext>
              </a:extLst>
            </p:cNvPr>
            <p:cNvCxnSpPr>
              <a:cxnSpLocks/>
            </p:cNvCxnSpPr>
            <p:nvPr/>
          </p:nvCxnSpPr>
          <p:spPr>
            <a:xfrm>
              <a:off x="558916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Straight Connector 104">
              <a:extLst>
                <a:ext uri="{FF2B5EF4-FFF2-40B4-BE49-F238E27FC236}">
                  <a16:creationId xmlns:a16="http://schemas.microsoft.com/office/drawing/2014/main" id="{81E22766-7EE8-CD43-9572-C34BE8AEC94D}"/>
                </a:ext>
              </a:extLst>
            </p:cNvPr>
            <p:cNvCxnSpPr>
              <a:cxnSpLocks/>
            </p:cNvCxnSpPr>
            <p:nvPr/>
          </p:nvCxnSpPr>
          <p:spPr>
            <a:xfrm>
              <a:off x="520770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Straight Connector 105">
              <a:extLst>
                <a:ext uri="{FF2B5EF4-FFF2-40B4-BE49-F238E27FC236}">
                  <a16:creationId xmlns:a16="http://schemas.microsoft.com/office/drawing/2014/main" id="{3BC98180-3BF9-2E46-B50E-C1569B401490}"/>
                </a:ext>
              </a:extLst>
            </p:cNvPr>
            <p:cNvCxnSpPr>
              <a:cxnSpLocks/>
            </p:cNvCxnSpPr>
            <p:nvPr/>
          </p:nvCxnSpPr>
          <p:spPr>
            <a:xfrm>
              <a:off x="501698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Straight Connector 114">
              <a:extLst>
                <a:ext uri="{FF2B5EF4-FFF2-40B4-BE49-F238E27FC236}">
                  <a16:creationId xmlns:a16="http://schemas.microsoft.com/office/drawing/2014/main" id="{44DDAC82-510D-DE49-98D6-D7EFB4AB5690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2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Straight Connector 115">
              <a:extLst>
                <a:ext uri="{FF2B5EF4-FFF2-40B4-BE49-F238E27FC236}">
                  <a16:creationId xmlns:a16="http://schemas.microsoft.com/office/drawing/2014/main" id="{3763E430-3B42-EE42-8BE3-621DFF567493}"/>
                </a:ext>
              </a:extLst>
            </p:cNvPr>
            <p:cNvCxnSpPr>
              <a:cxnSpLocks/>
            </p:cNvCxnSpPr>
            <p:nvPr/>
          </p:nvCxnSpPr>
          <p:spPr>
            <a:xfrm>
              <a:off x="482625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" name="Straight Connector 118">
              <a:extLst>
                <a:ext uri="{FF2B5EF4-FFF2-40B4-BE49-F238E27FC236}">
                  <a16:creationId xmlns:a16="http://schemas.microsoft.com/office/drawing/2014/main" id="{F9C0B057-E168-2647-8060-6790DA3F3F71}"/>
                </a:ext>
              </a:extLst>
            </p:cNvPr>
            <p:cNvCxnSpPr>
              <a:cxnSpLocks/>
            </p:cNvCxnSpPr>
            <p:nvPr/>
          </p:nvCxnSpPr>
          <p:spPr>
            <a:xfrm>
              <a:off x="444480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Straight Connector 119">
              <a:extLst>
                <a:ext uri="{FF2B5EF4-FFF2-40B4-BE49-F238E27FC236}">
                  <a16:creationId xmlns:a16="http://schemas.microsoft.com/office/drawing/2014/main" id="{DA888C23-EFB0-8E4E-AC22-81A247B0BCED}"/>
                </a:ext>
              </a:extLst>
            </p:cNvPr>
            <p:cNvCxnSpPr>
              <a:cxnSpLocks/>
            </p:cNvCxnSpPr>
            <p:nvPr/>
          </p:nvCxnSpPr>
          <p:spPr>
            <a:xfrm>
              <a:off x="425407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Straight Connector 120">
              <a:extLst>
                <a:ext uri="{FF2B5EF4-FFF2-40B4-BE49-F238E27FC236}">
                  <a16:creationId xmlns:a16="http://schemas.microsoft.com/office/drawing/2014/main" id="{79C717D1-DEE7-B747-AD4F-8AB94C999274}"/>
                </a:ext>
              </a:extLst>
            </p:cNvPr>
            <p:cNvCxnSpPr>
              <a:cxnSpLocks/>
            </p:cNvCxnSpPr>
            <p:nvPr/>
          </p:nvCxnSpPr>
          <p:spPr>
            <a:xfrm>
              <a:off x="387261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2" name="Straight Connector 121">
              <a:extLst>
                <a:ext uri="{FF2B5EF4-FFF2-40B4-BE49-F238E27FC236}">
                  <a16:creationId xmlns:a16="http://schemas.microsoft.com/office/drawing/2014/main" id="{48144B5E-BEBA-4B4E-967C-76F1A3D055CF}"/>
                </a:ext>
              </a:extLst>
            </p:cNvPr>
            <p:cNvCxnSpPr>
              <a:cxnSpLocks/>
            </p:cNvCxnSpPr>
            <p:nvPr/>
          </p:nvCxnSpPr>
          <p:spPr>
            <a:xfrm>
              <a:off x="406334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Straight Connector 123">
              <a:extLst>
                <a:ext uri="{FF2B5EF4-FFF2-40B4-BE49-F238E27FC236}">
                  <a16:creationId xmlns:a16="http://schemas.microsoft.com/office/drawing/2014/main" id="{707C1623-4F77-A946-A88E-2B1C7028B3E5}"/>
                </a:ext>
              </a:extLst>
            </p:cNvPr>
            <p:cNvCxnSpPr>
              <a:cxnSpLocks/>
            </p:cNvCxnSpPr>
            <p:nvPr/>
          </p:nvCxnSpPr>
          <p:spPr>
            <a:xfrm>
              <a:off x="368189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5" name="Straight Connector 124">
              <a:extLst>
                <a:ext uri="{FF2B5EF4-FFF2-40B4-BE49-F238E27FC236}">
                  <a16:creationId xmlns:a16="http://schemas.microsoft.com/office/drawing/2014/main" id="{808EECC4-FEB4-7743-92DA-AA08A02F485E}"/>
                </a:ext>
              </a:extLst>
            </p:cNvPr>
            <p:cNvCxnSpPr>
              <a:cxnSpLocks/>
            </p:cNvCxnSpPr>
            <p:nvPr/>
          </p:nvCxnSpPr>
          <p:spPr>
            <a:xfrm>
              <a:off x="349116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Straight Connector 125">
              <a:extLst>
                <a:ext uri="{FF2B5EF4-FFF2-40B4-BE49-F238E27FC236}">
                  <a16:creationId xmlns:a16="http://schemas.microsoft.com/office/drawing/2014/main" id="{DBB8E099-5E17-F048-983A-066BC751EE7B}"/>
                </a:ext>
              </a:extLst>
            </p:cNvPr>
            <p:cNvCxnSpPr>
              <a:cxnSpLocks/>
            </p:cNvCxnSpPr>
            <p:nvPr/>
          </p:nvCxnSpPr>
          <p:spPr>
            <a:xfrm>
              <a:off x="310971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Straight Connector 126">
              <a:extLst>
                <a:ext uri="{FF2B5EF4-FFF2-40B4-BE49-F238E27FC236}">
                  <a16:creationId xmlns:a16="http://schemas.microsoft.com/office/drawing/2014/main" id="{AB4DC4EC-DBD7-AE48-84EA-9076A18252EB}"/>
                </a:ext>
              </a:extLst>
            </p:cNvPr>
            <p:cNvCxnSpPr>
              <a:cxnSpLocks/>
            </p:cNvCxnSpPr>
            <p:nvPr/>
          </p:nvCxnSpPr>
          <p:spPr>
            <a:xfrm>
              <a:off x="330043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9" name="Straight Connector 128">
              <a:extLst>
                <a:ext uri="{FF2B5EF4-FFF2-40B4-BE49-F238E27FC236}">
                  <a16:creationId xmlns:a16="http://schemas.microsoft.com/office/drawing/2014/main" id="{592D9FE3-6277-E146-9CBF-54E49A25F09E}"/>
                </a:ext>
              </a:extLst>
            </p:cNvPr>
            <p:cNvCxnSpPr>
              <a:cxnSpLocks/>
            </p:cNvCxnSpPr>
            <p:nvPr/>
          </p:nvCxnSpPr>
          <p:spPr>
            <a:xfrm>
              <a:off x="291898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Straight Connector 129">
              <a:extLst>
                <a:ext uri="{FF2B5EF4-FFF2-40B4-BE49-F238E27FC236}">
                  <a16:creationId xmlns:a16="http://schemas.microsoft.com/office/drawing/2014/main" id="{C4697E61-65DF-CF49-BEA9-E7774F8ABFC3}"/>
                </a:ext>
              </a:extLst>
            </p:cNvPr>
            <p:cNvCxnSpPr>
              <a:cxnSpLocks/>
            </p:cNvCxnSpPr>
            <p:nvPr/>
          </p:nvCxnSpPr>
          <p:spPr>
            <a:xfrm>
              <a:off x="272825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2" name="Straight Connector 131">
              <a:extLst>
                <a:ext uri="{FF2B5EF4-FFF2-40B4-BE49-F238E27FC236}">
                  <a16:creationId xmlns:a16="http://schemas.microsoft.com/office/drawing/2014/main" id="{431C60ED-DED2-324E-A8CF-F51F9D593261}"/>
                </a:ext>
              </a:extLst>
            </p:cNvPr>
            <p:cNvCxnSpPr>
              <a:cxnSpLocks/>
            </p:cNvCxnSpPr>
            <p:nvPr/>
          </p:nvCxnSpPr>
          <p:spPr>
            <a:xfrm>
              <a:off x="253753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3" name="Straight Connector 132">
              <a:extLst>
                <a:ext uri="{FF2B5EF4-FFF2-40B4-BE49-F238E27FC236}">
                  <a16:creationId xmlns:a16="http://schemas.microsoft.com/office/drawing/2014/main" id="{9F50108E-082E-5E4B-95B2-FAFC3111A16A}"/>
                </a:ext>
              </a:extLst>
            </p:cNvPr>
            <p:cNvCxnSpPr>
              <a:cxnSpLocks/>
            </p:cNvCxnSpPr>
            <p:nvPr/>
          </p:nvCxnSpPr>
          <p:spPr>
            <a:xfrm>
              <a:off x="616134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4" name="Straight Connector 133">
              <a:extLst>
                <a:ext uri="{FF2B5EF4-FFF2-40B4-BE49-F238E27FC236}">
                  <a16:creationId xmlns:a16="http://schemas.microsoft.com/office/drawing/2014/main" id="{5F1DC264-4A49-0F43-8E8A-B18C4B36AD9B}"/>
                </a:ext>
              </a:extLst>
            </p:cNvPr>
            <p:cNvCxnSpPr>
              <a:cxnSpLocks/>
            </p:cNvCxnSpPr>
            <p:nvPr/>
          </p:nvCxnSpPr>
          <p:spPr>
            <a:xfrm>
              <a:off x="597061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5" name="Straight Connector 134">
              <a:extLst>
                <a:ext uri="{FF2B5EF4-FFF2-40B4-BE49-F238E27FC236}">
                  <a16:creationId xmlns:a16="http://schemas.microsoft.com/office/drawing/2014/main" id="{09395DCB-A2C4-B04E-8E05-695D3141F0E6}"/>
                </a:ext>
              </a:extLst>
            </p:cNvPr>
            <p:cNvCxnSpPr>
              <a:cxnSpLocks/>
            </p:cNvCxnSpPr>
            <p:nvPr/>
          </p:nvCxnSpPr>
          <p:spPr>
            <a:xfrm>
              <a:off x="577988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6" name="TextBox 135">
            <a:extLst>
              <a:ext uri="{FF2B5EF4-FFF2-40B4-BE49-F238E27FC236}">
                <a16:creationId xmlns:a16="http://schemas.microsoft.com/office/drawing/2014/main" id="{7B96C218-BCED-6043-BBC7-8C933C0F392D}"/>
              </a:ext>
            </a:extLst>
          </p:cNvPr>
          <p:cNvSpPr txBox="1"/>
          <p:nvPr/>
        </p:nvSpPr>
        <p:spPr>
          <a:xfrm>
            <a:off x="10009755" y="2719821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4">
                    <a:lumMod val="75000"/>
                  </a:schemeClr>
                </a:solidFill>
              </a:rPr>
              <a:t>Spacer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A9FDAA18-8D25-7D47-943A-A4E8F7FF4FCA}"/>
              </a:ext>
            </a:extLst>
          </p:cNvPr>
          <p:cNvSpPr txBox="1"/>
          <p:nvPr/>
        </p:nvSpPr>
        <p:spPr>
          <a:xfrm>
            <a:off x="12687341" y="2930467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gRNA</a:t>
            </a:r>
          </a:p>
        </p:txBody>
      </p:sp>
      <p:sp>
        <p:nvSpPr>
          <p:cNvPr id="139" name="TextBox 138">
            <a:extLst>
              <a:ext uri="{FF2B5EF4-FFF2-40B4-BE49-F238E27FC236}">
                <a16:creationId xmlns:a16="http://schemas.microsoft.com/office/drawing/2014/main" id="{B983181E-D058-6743-A31A-DC1386CAFC02}"/>
              </a:ext>
            </a:extLst>
          </p:cNvPr>
          <p:cNvSpPr txBox="1"/>
          <p:nvPr/>
        </p:nvSpPr>
        <p:spPr>
          <a:xfrm>
            <a:off x="14424052" y="1956144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sp>
        <p:nvSpPr>
          <p:cNvPr id="176" name="TextBox 175">
            <a:extLst>
              <a:ext uri="{FF2B5EF4-FFF2-40B4-BE49-F238E27FC236}">
                <a16:creationId xmlns:a16="http://schemas.microsoft.com/office/drawing/2014/main" id="{69E20766-194F-EB44-BE0D-F4D33B4EC9A4}"/>
              </a:ext>
            </a:extLst>
          </p:cNvPr>
          <p:cNvSpPr txBox="1"/>
          <p:nvPr/>
        </p:nvSpPr>
        <p:spPr>
          <a:xfrm>
            <a:off x="8452436" y="2112254"/>
            <a:ext cx="184711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1">
                    <a:lumMod val="75000"/>
                  </a:schemeClr>
                </a:solidFill>
                <a:latin typeface="Courier" pitchFamily="2" charset="0"/>
              </a:rPr>
              <a:t>-T---T--</a:t>
            </a:r>
          </a:p>
        </p:txBody>
      </p:sp>
      <p:cxnSp>
        <p:nvCxnSpPr>
          <p:cNvPr id="177" name="Straight Arrow Connector 176">
            <a:extLst>
              <a:ext uri="{FF2B5EF4-FFF2-40B4-BE49-F238E27FC236}">
                <a16:creationId xmlns:a16="http://schemas.microsoft.com/office/drawing/2014/main" id="{E07D3124-AC16-ED48-97CA-EB26A6EB257C}"/>
              </a:ext>
            </a:extLst>
          </p:cNvPr>
          <p:cNvCxnSpPr>
            <a:cxnSpLocks/>
          </p:cNvCxnSpPr>
          <p:nvPr/>
        </p:nvCxnSpPr>
        <p:spPr>
          <a:xfrm flipH="1" flipV="1">
            <a:off x="7862437" y="1484593"/>
            <a:ext cx="598304" cy="889488"/>
          </a:xfrm>
          <a:prstGeom prst="straightConnector1">
            <a:avLst/>
          </a:prstGeom>
          <a:ln w="28575">
            <a:solidFill>
              <a:schemeClr val="accent1">
                <a:lumMod val="75000"/>
              </a:schemeClr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TextBox 178">
            <a:extLst>
              <a:ext uri="{FF2B5EF4-FFF2-40B4-BE49-F238E27FC236}">
                <a16:creationId xmlns:a16="http://schemas.microsoft.com/office/drawing/2014/main" id="{EE79F3D8-39B4-2C4A-B7F8-044968555E29}"/>
              </a:ext>
            </a:extLst>
          </p:cNvPr>
          <p:cNvSpPr txBox="1"/>
          <p:nvPr/>
        </p:nvSpPr>
        <p:spPr>
          <a:xfrm>
            <a:off x="7243133" y="1127528"/>
            <a:ext cx="1130636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1">
                    <a:lumMod val="75000"/>
                  </a:schemeClr>
                </a:solidFill>
              </a:rPr>
              <a:t>C-&gt;T edits</a:t>
            </a:r>
          </a:p>
        </p:txBody>
      </p:sp>
      <p:sp>
        <p:nvSpPr>
          <p:cNvPr id="180" name="TextBox 179">
            <a:extLst>
              <a:ext uri="{FF2B5EF4-FFF2-40B4-BE49-F238E27FC236}">
                <a16:creationId xmlns:a16="http://schemas.microsoft.com/office/drawing/2014/main" id="{9324FD92-C042-1C43-9266-25B6CD6A18C7}"/>
              </a:ext>
            </a:extLst>
          </p:cNvPr>
          <p:cNvSpPr txBox="1"/>
          <p:nvPr/>
        </p:nvSpPr>
        <p:spPr>
          <a:xfrm>
            <a:off x="8482594" y="1501182"/>
            <a:ext cx="169038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rgbClr val="FF0000"/>
                </a:solidFill>
              </a:rPr>
              <a:t>Editing window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52BF2D0D-ACED-6A4E-8199-A8026FC25F86}"/>
              </a:ext>
            </a:extLst>
          </p:cNvPr>
          <p:cNvSpPr/>
          <p:nvPr/>
        </p:nvSpPr>
        <p:spPr>
          <a:xfrm>
            <a:off x="3499988" y="47596"/>
            <a:ext cx="88178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Editing </a:t>
            </a:r>
          </a:p>
          <a:p>
            <a:pPr algn="ctr"/>
            <a:r>
              <a:rPr lang="en-US" dirty="0"/>
              <a:t>strand</a:t>
            </a:r>
          </a:p>
        </p:txBody>
      </p:sp>
      <p:sp>
        <p:nvSpPr>
          <p:cNvPr id="182" name="TextBox 181">
            <a:extLst>
              <a:ext uri="{FF2B5EF4-FFF2-40B4-BE49-F238E27FC236}">
                <a16:creationId xmlns:a16="http://schemas.microsoft.com/office/drawing/2014/main" id="{E20C2DB9-0B77-AD4D-A877-D55CE1CD3F27}"/>
              </a:ext>
            </a:extLst>
          </p:cNvPr>
          <p:cNvSpPr txBox="1"/>
          <p:nvPr/>
        </p:nvSpPr>
        <p:spPr>
          <a:xfrm>
            <a:off x="3355367" y="1995177"/>
            <a:ext cx="1173078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“original”</a:t>
            </a:r>
          </a:p>
        </p:txBody>
      </p:sp>
      <p:sp>
        <p:nvSpPr>
          <p:cNvPr id="183" name="TextBox 182">
            <a:extLst>
              <a:ext uri="{FF2B5EF4-FFF2-40B4-BE49-F238E27FC236}">
                <a16:creationId xmlns:a16="http://schemas.microsoft.com/office/drawing/2014/main" id="{C472344C-E814-B143-87D6-2318801EEFEE}"/>
              </a:ext>
            </a:extLst>
          </p:cNvPr>
          <p:cNvSpPr txBox="1"/>
          <p:nvPr/>
        </p:nvSpPr>
        <p:spPr>
          <a:xfrm>
            <a:off x="8475470" y="4530924"/>
            <a:ext cx="497955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</a:t>
            </a:r>
            <a:r>
              <a:rPr lang="en-US" sz="2667" dirty="0">
                <a:solidFill>
                  <a:srgbClr val="FF0000"/>
                </a:solidFill>
                <a:latin typeface="Courier" pitchFamily="2" charset="0"/>
              </a:rPr>
              <a:t>T</a:t>
            </a:r>
            <a:r>
              <a:rPr lang="en-US" sz="2667" dirty="0">
                <a:latin typeface="Courier" pitchFamily="2" charset="0"/>
              </a:rPr>
              <a:t>GAA</a:t>
            </a:r>
            <a:r>
              <a:rPr lang="en-US" sz="2667" dirty="0">
                <a:solidFill>
                  <a:srgbClr val="FF0000"/>
                </a:solidFill>
                <a:latin typeface="Courier" pitchFamily="2" charset="0"/>
              </a:rPr>
              <a:t>T</a:t>
            </a:r>
            <a:r>
              <a:rPr lang="en-US" sz="2667" dirty="0">
                <a:latin typeface="Courier" pitchFamily="2" charset="0"/>
              </a:rPr>
              <a:t>GTTTGAGAGCGAGANGG</a:t>
            </a:r>
          </a:p>
        </p:txBody>
      </p:sp>
      <p:cxnSp>
        <p:nvCxnSpPr>
          <p:cNvPr id="184" name="Straight Connector 183">
            <a:extLst>
              <a:ext uri="{FF2B5EF4-FFF2-40B4-BE49-F238E27FC236}">
                <a16:creationId xmlns:a16="http://schemas.microsoft.com/office/drawing/2014/main" id="{D30E2378-993B-6345-A406-5997F12780A6}"/>
              </a:ext>
            </a:extLst>
          </p:cNvPr>
          <p:cNvCxnSpPr>
            <a:cxnSpLocks/>
          </p:cNvCxnSpPr>
          <p:nvPr/>
        </p:nvCxnSpPr>
        <p:spPr>
          <a:xfrm>
            <a:off x="7250058" y="4782307"/>
            <a:ext cx="129315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5" name="Straight Connector 184">
            <a:extLst>
              <a:ext uri="{FF2B5EF4-FFF2-40B4-BE49-F238E27FC236}">
                <a16:creationId xmlns:a16="http://schemas.microsoft.com/office/drawing/2014/main" id="{39F6C432-F0D4-9341-9C9C-04DE0AA330A1}"/>
              </a:ext>
            </a:extLst>
          </p:cNvPr>
          <p:cNvCxnSpPr>
            <a:cxnSpLocks/>
          </p:cNvCxnSpPr>
          <p:nvPr/>
        </p:nvCxnSpPr>
        <p:spPr>
          <a:xfrm>
            <a:off x="13269842" y="4782307"/>
            <a:ext cx="132549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Straight Connector 186">
            <a:extLst>
              <a:ext uri="{FF2B5EF4-FFF2-40B4-BE49-F238E27FC236}">
                <a16:creationId xmlns:a16="http://schemas.microsoft.com/office/drawing/2014/main" id="{187EA246-9FE6-3C4E-85F0-52190F31F790}"/>
              </a:ext>
            </a:extLst>
          </p:cNvPr>
          <p:cNvCxnSpPr>
            <a:cxnSpLocks/>
          </p:cNvCxnSpPr>
          <p:nvPr/>
        </p:nvCxnSpPr>
        <p:spPr>
          <a:xfrm>
            <a:off x="7245013" y="5269594"/>
            <a:ext cx="129315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8" name="Straight Connector 187">
            <a:extLst>
              <a:ext uri="{FF2B5EF4-FFF2-40B4-BE49-F238E27FC236}">
                <a16:creationId xmlns:a16="http://schemas.microsoft.com/office/drawing/2014/main" id="{522FEA6A-6580-2B44-826C-F7F564AC9804}"/>
              </a:ext>
            </a:extLst>
          </p:cNvPr>
          <p:cNvCxnSpPr>
            <a:cxnSpLocks/>
          </p:cNvCxnSpPr>
          <p:nvPr/>
        </p:nvCxnSpPr>
        <p:spPr>
          <a:xfrm>
            <a:off x="13264797" y="5269594"/>
            <a:ext cx="132549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9" name="TextBox 188">
            <a:extLst>
              <a:ext uri="{FF2B5EF4-FFF2-40B4-BE49-F238E27FC236}">
                <a16:creationId xmlns:a16="http://schemas.microsoft.com/office/drawing/2014/main" id="{13FB5A32-6381-3E4E-8705-C584AAD1242A}"/>
              </a:ext>
            </a:extLst>
          </p:cNvPr>
          <p:cNvSpPr txBox="1"/>
          <p:nvPr/>
        </p:nvSpPr>
        <p:spPr>
          <a:xfrm>
            <a:off x="8475476" y="5014641"/>
            <a:ext cx="488696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</a:t>
            </a:r>
            <a:r>
              <a:rPr lang="en-US" sz="2667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667" dirty="0">
                <a:latin typeface="Courier" pitchFamily="2" charset="0"/>
              </a:rPr>
              <a:t>CTT</a:t>
            </a:r>
            <a:r>
              <a:rPr lang="en-US" sz="2667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667" dirty="0">
                <a:latin typeface="Courier" pitchFamily="2" charset="0"/>
              </a:rPr>
              <a:t>CAAACTCTCGCTCTNCC</a:t>
            </a:r>
          </a:p>
        </p:txBody>
      </p:sp>
      <p:grpSp>
        <p:nvGrpSpPr>
          <p:cNvPr id="190" name="Group 189">
            <a:extLst>
              <a:ext uri="{FF2B5EF4-FFF2-40B4-BE49-F238E27FC236}">
                <a16:creationId xmlns:a16="http://schemas.microsoft.com/office/drawing/2014/main" id="{D9589F54-6E82-A743-8ACA-4B6488BEE4F4}"/>
              </a:ext>
            </a:extLst>
          </p:cNvPr>
          <p:cNvGrpSpPr/>
          <p:nvPr/>
        </p:nvGrpSpPr>
        <p:grpSpPr>
          <a:xfrm>
            <a:off x="8652847" y="4924521"/>
            <a:ext cx="3865401" cy="179803"/>
            <a:chOff x="2537530" y="2602325"/>
            <a:chExt cx="3623813" cy="168565"/>
          </a:xfrm>
        </p:grpSpPr>
        <p:cxnSp>
          <p:nvCxnSpPr>
            <p:cNvPr id="191" name="Straight Connector 190">
              <a:extLst>
                <a:ext uri="{FF2B5EF4-FFF2-40B4-BE49-F238E27FC236}">
                  <a16:creationId xmlns:a16="http://schemas.microsoft.com/office/drawing/2014/main" id="{0941256F-FB75-3944-AA9E-67039DC05C19}"/>
                </a:ext>
              </a:extLst>
            </p:cNvPr>
            <p:cNvCxnSpPr>
              <a:cxnSpLocks/>
            </p:cNvCxnSpPr>
            <p:nvPr/>
          </p:nvCxnSpPr>
          <p:spPr>
            <a:xfrm>
              <a:off x="539843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2" name="Straight Connector 191">
              <a:extLst>
                <a:ext uri="{FF2B5EF4-FFF2-40B4-BE49-F238E27FC236}">
                  <a16:creationId xmlns:a16="http://schemas.microsoft.com/office/drawing/2014/main" id="{06B70E19-B184-ED41-B003-9D2558204465}"/>
                </a:ext>
              </a:extLst>
            </p:cNvPr>
            <p:cNvCxnSpPr>
              <a:cxnSpLocks/>
            </p:cNvCxnSpPr>
            <p:nvPr/>
          </p:nvCxnSpPr>
          <p:spPr>
            <a:xfrm>
              <a:off x="558916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3" name="Straight Connector 192">
              <a:extLst>
                <a:ext uri="{FF2B5EF4-FFF2-40B4-BE49-F238E27FC236}">
                  <a16:creationId xmlns:a16="http://schemas.microsoft.com/office/drawing/2014/main" id="{FEF4F94A-2235-8044-A100-2DD7040BCECC}"/>
                </a:ext>
              </a:extLst>
            </p:cNvPr>
            <p:cNvCxnSpPr>
              <a:cxnSpLocks/>
            </p:cNvCxnSpPr>
            <p:nvPr/>
          </p:nvCxnSpPr>
          <p:spPr>
            <a:xfrm>
              <a:off x="520770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4" name="Straight Connector 193">
              <a:extLst>
                <a:ext uri="{FF2B5EF4-FFF2-40B4-BE49-F238E27FC236}">
                  <a16:creationId xmlns:a16="http://schemas.microsoft.com/office/drawing/2014/main" id="{525746FA-07BD-C445-8354-DBC15611885B}"/>
                </a:ext>
              </a:extLst>
            </p:cNvPr>
            <p:cNvCxnSpPr>
              <a:cxnSpLocks/>
            </p:cNvCxnSpPr>
            <p:nvPr/>
          </p:nvCxnSpPr>
          <p:spPr>
            <a:xfrm>
              <a:off x="501698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5" name="Straight Connector 194">
              <a:extLst>
                <a:ext uri="{FF2B5EF4-FFF2-40B4-BE49-F238E27FC236}">
                  <a16:creationId xmlns:a16="http://schemas.microsoft.com/office/drawing/2014/main" id="{E4EA5F8D-221D-774C-818C-6FEBE0FE9E8E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2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6" name="Straight Connector 195">
              <a:extLst>
                <a:ext uri="{FF2B5EF4-FFF2-40B4-BE49-F238E27FC236}">
                  <a16:creationId xmlns:a16="http://schemas.microsoft.com/office/drawing/2014/main" id="{D694B039-5DD0-A740-B67E-154602764300}"/>
                </a:ext>
              </a:extLst>
            </p:cNvPr>
            <p:cNvCxnSpPr>
              <a:cxnSpLocks/>
            </p:cNvCxnSpPr>
            <p:nvPr/>
          </p:nvCxnSpPr>
          <p:spPr>
            <a:xfrm>
              <a:off x="482625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7" name="Straight Connector 196">
              <a:extLst>
                <a:ext uri="{FF2B5EF4-FFF2-40B4-BE49-F238E27FC236}">
                  <a16:creationId xmlns:a16="http://schemas.microsoft.com/office/drawing/2014/main" id="{13B7B9CF-B837-084D-A29D-F29AB13A4684}"/>
                </a:ext>
              </a:extLst>
            </p:cNvPr>
            <p:cNvCxnSpPr>
              <a:cxnSpLocks/>
            </p:cNvCxnSpPr>
            <p:nvPr/>
          </p:nvCxnSpPr>
          <p:spPr>
            <a:xfrm>
              <a:off x="444480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8" name="Straight Connector 197">
              <a:extLst>
                <a:ext uri="{FF2B5EF4-FFF2-40B4-BE49-F238E27FC236}">
                  <a16:creationId xmlns:a16="http://schemas.microsoft.com/office/drawing/2014/main" id="{42CA187C-1F64-E141-9D87-27D68ADCF0BD}"/>
                </a:ext>
              </a:extLst>
            </p:cNvPr>
            <p:cNvCxnSpPr>
              <a:cxnSpLocks/>
            </p:cNvCxnSpPr>
            <p:nvPr/>
          </p:nvCxnSpPr>
          <p:spPr>
            <a:xfrm>
              <a:off x="425407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9" name="Straight Connector 198">
              <a:extLst>
                <a:ext uri="{FF2B5EF4-FFF2-40B4-BE49-F238E27FC236}">
                  <a16:creationId xmlns:a16="http://schemas.microsoft.com/office/drawing/2014/main" id="{20F5CB4B-E910-1541-9DA3-0EAA28A39AD6}"/>
                </a:ext>
              </a:extLst>
            </p:cNvPr>
            <p:cNvCxnSpPr>
              <a:cxnSpLocks/>
            </p:cNvCxnSpPr>
            <p:nvPr/>
          </p:nvCxnSpPr>
          <p:spPr>
            <a:xfrm>
              <a:off x="387261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0" name="Straight Connector 199">
              <a:extLst>
                <a:ext uri="{FF2B5EF4-FFF2-40B4-BE49-F238E27FC236}">
                  <a16:creationId xmlns:a16="http://schemas.microsoft.com/office/drawing/2014/main" id="{71104D2A-0645-1042-9A01-E337E5CE8E05}"/>
                </a:ext>
              </a:extLst>
            </p:cNvPr>
            <p:cNvCxnSpPr>
              <a:cxnSpLocks/>
            </p:cNvCxnSpPr>
            <p:nvPr/>
          </p:nvCxnSpPr>
          <p:spPr>
            <a:xfrm>
              <a:off x="406334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1" name="Straight Connector 200">
              <a:extLst>
                <a:ext uri="{FF2B5EF4-FFF2-40B4-BE49-F238E27FC236}">
                  <a16:creationId xmlns:a16="http://schemas.microsoft.com/office/drawing/2014/main" id="{09C1E1B4-B586-3A44-A4EC-AC5B66E53E52}"/>
                </a:ext>
              </a:extLst>
            </p:cNvPr>
            <p:cNvCxnSpPr>
              <a:cxnSpLocks/>
            </p:cNvCxnSpPr>
            <p:nvPr/>
          </p:nvCxnSpPr>
          <p:spPr>
            <a:xfrm>
              <a:off x="368189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2" name="Straight Connector 201">
              <a:extLst>
                <a:ext uri="{FF2B5EF4-FFF2-40B4-BE49-F238E27FC236}">
                  <a16:creationId xmlns:a16="http://schemas.microsoft.com/office/drawing/2014/main" id="{2CB88E34-0705-F348-9D1B-50FBFD5D94CA}"/>
                </a:ext>
              </a:extLst>
            </p:cNvPr>
            <p:cNvCxnSpPr>
              <a:cxnSpLocks/>
            </p:cNvCxnSpPr>
            <p:nvPr/>
          </p:nvCxnSpPr>
          <p:spPr>
            <a:xfrm>
              <a:off x="349116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3" name="Straight Connector 202">
              <a:extLst>
                <a:ext uri="{FF2B5EF4-FFF2-40B4-BE49-F238E27FC236}">
                  <a16:creationId xmlns:a16="http://schemas.microsoft.com/office/drawing/2014/main" id="{762F902D-3E38-2F48-A14D-CB1268B31237}"/>
                </a:ext>
              </a:extLst>
            </p:cNvPr>
            <p:cNvCxnSpPr>
              <a:cxnSpLocks/>
            </p:cNvCxnSpPr>
            <p:nvPr/>
          </p:nvCxnSpPr>
          <p:spPr>
            <a:xfrm>
              <a:off x="310971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4" name="Straight Connector 203">
              <a:extLst>
                <a:ext uri="{FF2B5EF4-FFF2-40B4-BE49-F238E27FC236}">
                  <a16:creationId xmlns:a16="http://schemas.microsoft.com/office/drawing/2014/main" id="{9E35CB96-D880-4D4A-BAE9-B2E93E9265AE}"/>
                </a:ext>
              </a:extLst>
            </p:cNvPr>
            <p:cNvCxnSpPr>
              <a:cxnSpLocks/>
            </p:cNvCxnSpPr>
            <p:nvPr/>
          </p:nvCxnSpPr>
          <p:spPr>
            <a:xfrm>
              <a:off x="330043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5" name="Straight Connector 204">
              <a:extLst>
                <a:ext uri="{FF2B5EF4-FFF2-40B4-BE49-F238E27FC236}">
                  <a16:creationId xmlns:a16="http://schemas.microsoft.com/office/drawing/2014/main" id="{C4112B52-E5D0-3F42-875E-8456FB287E20}"/>
                </a:ext>
              </a:extLst>
            </p:cNvPr>
            <p:cNvCxnSpPr>
              <a:cxnSpLocks/>
            </p:cNvCxnSpPr>
            <p:nvPr/>
          </p:nvCxnSpPr>
          <p:spPr>
            <a:xfrm>
              <a:off x="291898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6" name="Straight Connector 205">
              <a:extLst>
                <a:ext uri="{FF2B5EF4-FFF2-40B4-BE49-F238E27FC236}">
                  <a16:creationId xmlns:a16="http://schemas.microsoft.com/office/drawing/2014/main" id="{71C7FE84-89DD-294A-8E86-B638D01F7E4B}"/>
                </a:ext>
              </a:extLst>
            </p:cNvPr>
            <p:cNvCxnSpPr>
              <a:cxnSpLocks/>
            </p:cNvCxnSpPr>
            <p:nvPr/>
          </p:nvCxnSpPr>
          <p:spPr>
            <a:xfrm>
              <a:off x="272825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7" name="Straight Connector 206">
              <a:extLst>
                <a:ext uri="{FF2B5EF4-FFF2-40B4-BE49-F238E27FC236}">
                  <a16:creationId xmlns:a16="http://schemas.microsoft.com/office/drawing/2014/main" id="{AEE6257E-5559-2440-BFD0-8F68090881B1}"/>
                </a:ext>
              </a:extLst>
            </p:cNvPr>
            <p:cNvCxnSpPr>
              <a:cxnSpLocks/>
            </p:cNvCxnSpPr>
            <p:nvPr/>
          </p:nvCxnSpPr>
          <p:spPr>
            <a:xfrm>
              <a:off x="253753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8" name="Straight Connector 207">
              <a:extLst>
                <a:ext uri="{FF2B5EF4-FFF2-40B4-BE49-F238E27FC236}">
                  <a16:creationId xmlns:a16="http://schemas.microsoft.com/office/drawing/2014/main" id="{6B7F40E5-DAD5-0D4C-AE03-74502B397CD4}"/>
                </a:ext>
              </a:extLst>
            </p:cNvPr>
            <p:cNvCxnSpPr>
              <a:cxnSpLocks/>
            </p:cNvCxnSpPr>
            <p:nvPr/>
          </p:nvCxnSpPr>
          <p:spPr>
            <a:xfrm>
              <a:off x="616134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9" name="Straight Connector 208">
              <a:extLst>
                <a:ext uri="{FF2B5EF4-FFF2-40B4-BE49-F238E27FC236}">
                  <a16:creationId xmlns:a16="http://schemas.microsoft.com/office/drawing/2014/main" id="{68ECBDCA-E5E2-6842-AFC7-AD3EA3EFC346}"/>
                </a:ext>
              </a:extLst>
            </p:cNvPr>
            <p:cNvCxnSpPr>
              <a:cxnSpLocks/>
            </p:cNvCxnSpPr>
            <p:nvPr/>
          </p:nvCxnSpPr>
          <p:spPr>
            <a:xfrm>
              <a:off x="597061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0" name="Straight Connector 209">
              <a:extLst>
                <a:ext uri="{FF2B5EF4-FFF2-40B4-BE49-F238E27FC236}">
                  <a16:creationId xmlns:a16="http://schemas.microsoft.com/office/drawing/2014/main" id="{55F37982-E2D6-534B-A737-F87F1EDE392F}"/>
                </a:ext>
              </a:extLst>
            </p:cNvPr>
            <p:cNvCxnSpPr>
              <a:cxnSpLocks/>
            </p:cNvCxnSpPr>
            <p:nvPr/>
          </p:nvCxnSpPr>
          <p:spPr>
            <a:xfrm>
              <a:off x="577988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11" name="TextBox 210">
            <a:extLst>
              <a:ext uri="{FF2B5EF4-FFF2-40B4-BE49-F238E27FC236}">
                <a16:creationId xmlns:a16="http://schemas.microsoft.com/office/drawing/2014/main" id="{37A40DCE-CC31-754F-8F0D-02651C2E29F0}"/>
              </a:ext>
            </a:extLst>
          </p:cNvPr>
          <p:cNvSpPr txBox="1"/>
          <p:nvPr/>
        </p:nvSpPr>
        <p:spPr>
          <a:xfrm>
            <a:off x="14555368" y="4718918"/>
            <a:ext cx="1080813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Edited</a:t>
            </a:r>
          </a:p>
          <a:p>
            <a:pPr algn="ctr"/>
            <a:r>
              <a:rPr lang="en-US" sz="1700" dirty="0"/>
              <a:t>dsDNA</a:t>
            </a:r>
          </a:p>
        </p:txBody>
      </p:sp>
      <p:sp>
        <p:nvSpPr>
          <p:cNvPr id="212" name="TextBox 211">
            <a:extLst>
              <a:ext uri="{FF2B5EF4-FFF2-40B4-BE49-F238E27FC236}">
                <a16:creationId xmlns:a16="http://schemas.microsoft.com/office/drawing/2014/main" id="{4963EC4E-5898-F14C-BD91-78B6A0F389A2}"/>
              </a:ext>
            </a:extLst>
          </p:cNvPr>
          <p:cNvSpPr txBox="1"/>
          <p:nvPr/>
        </p:nvSpPr>
        <p:spPr>
          <a:xfrm>
            <a:off x="14368890" y="4494384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sp>
        <p:nvSpPr>
          <p:cNvPr id="213" name="TextBox 212">
            <a:extLst>
              <a:ext uri="{FF2B5EF4-FFF2-40B4-BE49-F238E27FC236}">
                <a16:creationId xmlns:a16="http://schemas.microsoft.com/office/drawing/2014/main" id="{273D5BE6-7BB9-A043-B381-397C52DF5F52}"/>
              </a:ext>
            </a:extLst>
          </p:cNvPr>
          <p:cNvSpPr txBox="1"/>
          <p:nvPr/>
        </p:nvSpPr>
        <p:spPr>
          <a:xfrm>
            <a:off x="14368890" y="5223667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214" name="TextBox 213">
            <a:extLst>
              <a:ext uri="{FF2B5EF4-FFF2-40B4-BE49-F238E27FC236}">
                <a16:creationId xmlns:a16="http://schemas.microsoft.com/office/drawing/2014/main" id="{D2BB42CC-EE85-3F44-8557-67B0662E0A73}"/>
              </a:ext>
            </a:extLst>
          </p:cNvPr>
          <p:cNvSpPr txBox="1"/>
          <p:nvPr/>
        </p:nvSpPr>
        <p:spPr>
          <a:xfrm>
            <a:off x="7197671" y="4494384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215" name="TextBox 214">
            <a:extLst>
              <a:ext uri="{FF2B5EF4-FFF2-40B4-BE49-F238E27FC236}">
                <a16:creationId xmlns:a16="http://schemas.microsoft.com/office/drawing/2014/main" id="{62F124C9-CD23-F64A-92B9-D57C39BC60AF}"/>
              </a:ext>
            </a:extLst>
          </p:cNvPr>
          <p:cNvSpPr txBox="1"/>
          <p:nvPr/>
        </p:nvSpPr>
        <p:spPr>
          <a:xfrm>
            <a:off x="7197671" y="5223667"/>
            <a:ext cx="43570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sp>
        <p:nvSpPr>
          <p:cNvPr id="216" name="Rectangle 215">
            <a:extLst>
              <a:ext uri="{FF2B5EF4-FFF2-40B4-BE49-F238E27FC236}">
                <a16:creationId xmlns:a16="http://schemas.microsoft.com/office/drawing/2014/main" id="{66755025-5A8B-C642-A998-E332A814C126}"/>
              </a:ext>
            </a:extLst>
          </p:cNvPr>
          <p:cNvSpPr/>
          <p:nvPr/>
        </p:nvSpPr>
        <p:spPr>
          <a:xfrm>
            <a:off x="2450865" y="47596"/>
            <a:ext cx="1042978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Expected</a:t>
            </a:r>
          </a:p>
          <a:p>
            <a:pPr algn="ctr"/>
            <a:r>
              <a:rPr lang="en-US" dirty="0"/>
              <a:t>edit</a:t>
            </a:r>
          </a:p>
        </p:txBody>
      </p:sp>
      <p:sp>
        <p:nvSpPr>
          <p:cNvPr id="217" name="TextBox 216">
            <a:extLst>
              <a:ext uri="{FF2B5EF4-FFF2-40B4-BE49-F238E27FC236}">
                <a16:creationId xmlns:a16="http://schemas.microsoft.com/office/drawing/2014/main" id="{E3324860-2167-B849-8562-03FB1B653A39}"/>
              </a:ext>
            </a:extLst>
          </p:cNvPr>
          <p:cNvSpPr txBox="1"/>
          <p:nvPr/>
        </p:nvSpPr>
        <p:spPr>
          <a:xfrm>
            <a:off x="2449294" y="1995177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C -&gt; T</a:t>
            </a:r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1F350CDC-0520-D64B-BEC9-CF6CAF80ED3C}"/>
              </a:ext>
            </a:extLst>
          </p:cNvPr>
          <p:cNvCxnSpPr>
            <a:cxnSpLocks/>
          </p:cNvCxnSpPr>
          <p:nvPr/>
        </p:nvCxnSpPr>
        <p:spPr>
          <a:xfrm flipH="1">
            <a:off x="10890711" y="3993697"/>
            <a:ext cx="3" cy="341058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Straight Connector 106">
            <a:extLst>
              <a:ext uri="{FF2B5EF4-FFF2-40B4-BE49-F238E27FC236}">
                <a16:creationId xmlns:a16="http://schemas.microsoft.com/office/drawing/2014/main" id="{776B2958-3E90-0B4E-BA29-D8BF3D0F1DB0}"/>
              </a:ext>
            </a:extLst>
          </p:cNvPr>
          <p:cNvCxnSpPr>
            <a:cxnSpLocks/>
          </p:cNvCxnSpPr>
          <p:nvPr/>
        </p:nvCxnSpPr>
        <p:spPr>
          <a:xfrm>
            <a:off x="2490721" y="-45030"/>
            <a:ext cx="0" cy="58617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Rectangle 107">
            <a:extLst>
              <a:ext uri="{FF2B5EF4-FFF2-40B4-BE49-F238E27FC236}">
                <a16:creationId xmlns:a16="http://schemas.microsoft.com/office/drawing/2014/main" id="{FD47C632-B055-7244-A0BE-762767E8EC85}"/>
              </a:ext>
            </a:extLst>
          </p:cNvPr>
          <p:cNvSpPr/>
          <p:nvPr/>
        </p:nvSpPr>
        <p:spPr>
          <a:xfrm>
            <a:off x="1249346" y="47596"/>
            <a:ext cx="1298112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Base editor </a:t>
            </a:r>
          </a:p>
          <a:p>
            <a:pPr algn="ctr"/>
            <a:r>
              <a:rPr lang="en-US" dirty="0"/>
              <a:t>name</a:t>
            </a: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DF8A5565-90AC-9340-B3C6-21853229466B}"/>
              </a:ext>
            </a:extLst>
          </p:cNvPr>
          <p:cNvSpPr txBox="1"/>
          <p:nvPr/>
        </p:nvSpPr>
        <p:spPr>
          <a:xfrm>
            <a:off x="1289193" y="1995177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BE4max</a:t>
            </a:r>
          </a:p>
        </p:txBody>
      </p:sp>
      <p:sp>
        <p:nvSpPr>
          <p:cNvPr id="144" name="TextBox 143">
            <a:extLst>
              <a:ext uri="{FF2B5EF4-FFF2-40B4-BE49-F238E27FC236}">
                <a16:creationId xmlns:a16="http://schemas.microsoft.com/office/drawing/2014/main" id="{B64C339A-BDD6-3145-9E6A-3F8308AAF70C}"/>
              </a:ext>
            </a:extLst>
          </p:cNvPr>
          <p:cNvSpPr txBox="1"/>
          <p:nvPr/>
        </p:nvSpPr>
        <p:spPr>
          <a:xfrm>
            <a:off x="10827109" y="3969483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Editing</a:t>
            </a:r>
          </a:p>
        </p:txBody>
      </p:sp>
    </p:spTree>
    <p:extLst>
      <p:ext uri="{BB962C8B-B14F-4D97-AF65-F5344CB8AC3E}">
        <p14:creationId xmlns:p14="http://schemas.microsoft.com/office/powerpoint/2010/main" val="35297539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3339</TotalTime>
  <Words>71</Words>
  <Application>Microsoft Macintosh PowerPoint</Application>
  <PresentationFormat>Custom</PresentationFormat>
  <Paragraphs>45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116</cp:revision>
  <cp:lastPrinted>2020-07-10T20:40:32Z</cp:lastPrinted>
  <dcterms:created xsi:type="dcterms:W3CDTF">2020-05-07T13:53:30Z</dcterms:created>
  <dcterms:modified xsi:type="dcterms:W3CDTF">2022-01-05T02:05:50Z</dcterms:modified>
</cp:coreProperties>
</file>

<file path=docProps/thumbnail.jpeg>
</file>