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3276600" cy="5842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609600"/>
            <a:ext cx="47122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First</a:t>
            </a:r>
          </a:p>
        </p:txBody>
      </p:sp>
      <p:sp>
        <p:nvSpPr>
          <p:cNvPr id="4" name=""/>
          <p:cNvSpPr/>
          <p:nvPr/>
        </p:nvSpPr>
        <p:spPr>
          <a:xfrm>
            <a:off x="1309420" y="609600"/>
            <a:ext cx="765251" cy="279400"/>
          </a:xfrm>
          <a:prstGeom prst="rect"/>
          <a:solidFill>
            <a:srgbClr val="C8C8C8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Second</a:t>
            </a:r>
          </a:p>
        </p:txBody>
      </p:sp>
      <p:sp>
        <p:nvSpPr>
          <p:cNvPr id="5" name=""/>
          <p:cNvSpPr/>
          <p:nvPr/>
        </p:nvSpPr>
        <p:spPr>
          <a:xfrm>
            <a:off x="2328672" y="609600"/>
            <a:ext cx="222910" cy="279400"/>
          </a:xfrm>
          <a:prstGeom prst="rect"/>
          <a:solidFill>
            <a:srgbClr val="C8C8C8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6" name=""/>
          <p:cNvSpPr/>
          <p:nvPr/>
        </p:nvSpPr>
        <p:spPr>
          <a:xfrm>
            <a:off x="2805582" y="584200"/>
            <a:ext cx="273710" cy="330200"/>
          </a:xfrm>
          <a:prstGeom prst="rect"/>
          <a:solidFill>
            <a:srgbClr val="FFFFFF"/>
          </a:solidFill>
          <a:ln w="38100" cmpd="dbl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cxnSp>
        <p:nvCxnSpPr>
          <p:cNvPr id="7" name=""/>
          <p:cNvCxnSpPr/>
          <p:nvPr/>
        </p:nvCxnSpPr>
        <p:spPr>
          <a:xfrm>
            <a:off x="2551582" y="749300"/>
            <a:ext cx="254000" cy="0"/>
          </a:xfrm>
          <a:prstGeom prst="line"/>
          <a:ln w="38100">
            <a:prstDash val="solid"/>
            <a:tailEnd type="triangle" w="med" len="sm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8" name=""/>
          <p:cNvSpPr/>
          <p:nvPr/>
        </p:nvSpPr>
        <p:spPr>
          <a:xfrm>
            <a:off x="3333292" y="584200"/>
            <a:ext cx="262534" cy="330200"/>
          </a:xfrm>
          <a:prstGeom prst="rect"/>
          <a:solidFill>
            <a:srgbClr val="FF0000"/>
          </a:solidFill>
          <a:ln w="38100" cmpd="dbl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E</a:t>
            </a:r>
          </a:p>
        </p:txBody>
      </p:sp>
      <p:cxnSp>
        <p:nvCxnSpPr>
          <p:cNvPr id="9" name=""/>
          <p:cNvCxnSpPr/>
          <p:nvPr/>
        </p:nvCxnSpPr>
        <p:spPr>
          <a:xfrm>
            <a:off x="3079292" y="749300"/>
            <a:ext cx="254000" cy="0"/>
          </a:xfrm>
          <a:prstGeom prst="line"/>
          <a:ln w="38100">
            <a:prstDash val="solid"/>
            <a:tailEnd type="triangle" w="med" len="sm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